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 id="2147483687" r:id="rId3"/>
    <p:sldMasterId id="2147483700" r:id="rId4"/>
    <p:sldMasterId id="2147483726" r:id="rId5"/>
    <p:sldMasterId id="2147483739" r:id="rId6"/>
    <p:sldMasterId id="2147483752" r:id="rId7"/>
    <p:sldMasterId id="2147483778" r:id="rId8"/>
    <p:sldMasterId id="2147483791" r:id="rId9"/>
    <p:sldMasterId id="2147483804" r:id="rId10"/>
    <p:sldMasterId id="2147483817" r:id="rId11"/>
    <p:sldMasterId id="2147483830" r:id="rId12"/>
    <p:sldMasterId id="2147483843" r:id="rId13"/>
    <p:sldMasterId id="2147483856" r:id="rId14"/>
    <p:sldMasterId id="2147483869" r:id="rId15"/>
  </p:sldMasterIdLst>
  <p:notesMasterIdLst>
    <p:notesMasterId r:id="rId38"/>
  </p:notesMasterIdLst>
  <p:sldIdLst>
    <p:sldId id="256" r:id="rId16"/>
    <p:sldId id="351" r:id="rId17"/>
    <p:sldId id="352" r:id="rId18"/>
    <p:sldId id="370" r:id="rId19"/>
    <p:sldId id="371" r:id="rId20"/>
    <p:sldId id="375" r:id="rId21"/>
    <p:sldId id="374" r:id="rId22"/>
    <p:sldId id="372" r:id="rId23"/>
    <p:sldId id="373" r:id="rId24"/>
    <p:sldId id="376" r:id="rId25"/>
    <p:sldId id="360" r:id="rId26"/>
    <p:sldId id="361" r:id="rId27"/>
    <p:sldId id="377" r:id="rId28"/>
    <p:sldId id="378" r:id="rId29"/>
    <p:sldId id="358" r:id="rId30"/>
    <p:sldId id="359" r:id="rId31"/>
    <p:sldId id="379" r:id="rId32"/>
    <p:sldId id="362" r:id="rId33"/>
    <p:sldId id="365" r:id="rId34"/>
    <p:sldId id="366" r:id="rId35"/>
    <p:sldId id="368" r:id="rId36"/>
    <p:sldId id="369" r:id="rId37"/>
  </p:sldIdLst>
  <p:sldSz cx="9144000" cy="6858000" type="screen4x3"/>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1" autoAdjust="0"/>
    <p:restoredTop sz="60291" autoAdjust="0"/>
  </p:normalViewPr>
  <p:slideViewPr>
    <p:cSldViewPr snapToGrid="0">
      <p:cViewPr varScale="1">
        <p:scale>
          <a:sx n="66" d="100"/>
          <a:sy n="66" d="100"/>
        </p:scale>
        <p:origin x="28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5" name="PlaceHolder 1"/>
          <p:cNvSpPr>
            <a:spLocks noGrp="1" noRot="1" noChangeAspect="1"/>
          </p:cNvSpPr>
          <p:nvPr>
            <p:ph type="sldImg"/>
          </p:nvPr>
        </p:nvSpPr>
        <p:spPr>
          <a:xfrm>
            <a:off x="0" y="764280"/>
            <a:ext cx="0" cy="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756"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Calibri"/>
              </a:rPr>
              <a:t>Click to edit the notes format</a:t>
            </a:r>
          </a:p>
        </p:txBody>
      </p:sp>
      <p:sp>
        <p:nvSpPr>
          <p:cNvPr id="757"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758" name="PlaceHolder 4"/>
          <p:cNvSpPr>
            <a:spLocks noGrp="1"/>
          </p:cNvSpPr>
          <p:nvPr>
            <p:ph type="dt" idx="16"/>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759" name="PlaceHolder 5"/>
          <p:cNvSpPr>
            <a:spLocks noGrp="1"/>
          </p:cNvSpPr>
          <p:nvPr>
            <p:ph type="ftr" idx="17"/>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760" name="PlaceHolder 6"/>
          <p:cNvSpPr>
            <a:spLocks noGrp="1"/>
          </p:cNvSpPr>
          <p:nvPr>
            <p:ph type="sldNum" idx="18"/>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83D2EB83-3392-4426-BCCA-1B928FC125A6}" type="slidenum">
              <a:rPr lang="en-US" sz="1400" b="0" strike="noStrike" spc="-1">
                <a:solidFill>
                  <a:srgbClr val="000000"/>
                </a:solidFill>
                <a:latin typeface="Calibri"/>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wpc.noaa.gov/noaa-scales-explana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stce.be/news/366/welcome.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tce.be/news/366/welcome.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stce.be/news/233/welcome.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iopscience.iop.org/article/10.1088/0004-637X/808/1/3/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adsabs.harvard.edu/abs/2013SSRv..175...53R" TargetMode="External"/><Relationship Id="rId5" Type="http://schemas.openxmlformats.org/officeDocument/2006/relationships/hyperlink" Target="https://www.swsc-journal.org/articles/swsc/pdf/2016/01/swsc150076.pdf" TargetMode="External"/><Relationship Id="rId4" Type="http://schemas.openxmlformats.org/officeDocument/2006/relationships/hyperlink" Target="http://dev.sepem.oma.be/help/sep_intro.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iopscience.iop.org/article/10.1088/0004-637X/808/1/3/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adsabs.harvard.edu/abs/2013SSRv..175...53R" TargetMode="External"/><Relationship Id="rId5" Type="http://schemas.openxmlformats.org/officeDocument/2006/relationships/hyperlink" Target="https://www.swsc-journal.org/articles/swsc/pdf/2016/01/swsc150076.pdf" TargetMode="External"/><Relationship Id="rId4" Type="http://schemas.openxmlformats.org/officeDocument/2006/relationships/hyperlink" Target="http://dev.sepem.oma.be/help/sep_intro.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dsabs.harvard.edu/abs/1999SSRv...90..413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stce.be/news/543/welcome.html" TargetMode="External"/><Relationship Id="rId3" Type="http://schemas.openxmlformats.org/officeDocument/2006/relationships/hyperlink" Target="https://www.swsc-journal.org/articles/swsc/pdf/2016/01/swsc150076.pdf" TargetMode="External"/><Relationship Id="rId7" Type="http://schemas.openxmlformats.org/officeDocument/2006/relationships/hyperlink" Target="https://spaceweather.com/archive.php?view=1&amp;day=15&amp;month=07&amp;year=202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stce.be/news/325/welcome.html" TargetMode="External"/><Relationship Id="rId11" Type="http://schemas.openxmlformats.org/officeDocument/2006/relationships/hyperlink" Target="https://stereo-ssc.nascom.nasa.gov/beacon/beacon_insitu.shtml" TargetMode="External"/><Relationship Id="rId5" Type="http://schemas.openxmlformats.org/officeDocument/2006/relationships/hyperlink" Target="http://www.stce.be/news/152/welcome.html" TargetMode="External"/><Relationship Id="rId10" Type="http://schemas.openxmlformats.org/officeDocument/2006/relationships/hyperlink" Target="https://services.swpc.noaa.gov/images/ace-sis-3-day.gif" TargetMode="External"/><Relationship Id="rId4" Type="http://schemas.openxmlformats.org/officeDocument/2006/relationships/hyperlink" Target="https://iopscience.iop.org/article/10.3847/1538-4357/aba621" TargetMode="External"/><Relationship Id="rId9" Type="http://schemas.openxmlformats.org/officeDocument/2006/relationships/hyperlink" Target="http://space-env.esa.int/index.php/SREM_Plots.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wsc-journal.org/articles/swsc/pdf/2016/01/swsc150076.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link.springer.com/content/pdf/10.1007%2Fs11207-014-0641-4.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link.springer.com/content/pdf/10.1007%2Fs11207-014-0641-4.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dev.sepem.oma.be/help/solpenco2_intro.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wpc.noaa.gov/sites/default/files/images/u2/Usr_guide.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swpc.noaa.gov/content/space-weather-glossary#Solar Energetic Particles" TargetMode="External"/><Relationship Id="rId5" Type="http://schemas.openxmlformats.org/officeDocument/2006/relationships/hyperlink" Target="http://www.stce.be/news/232/welcome.html" TargetMode="External"/><Relationship Id="rId4" Type="http://schemas.openxmlformats.org/officeDocument/2006/relationships/hyperlink" Target="https://umbra.nascom.nasa.gov/SEP/"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idx="18"/>
          </p:nvPr>
        </p:nvSpPr>
        <p:spPr/>
        <p:txBody>
          <a:bodyPr/>
          <a:lstStyle/>
          <a:p>
            <a:pPr indent="0" algn="r">
              <a:buNone/>
            </a:pPr>
            <a:fld id="{83D2EB83-3392-4426-BCCA-1B928FC125A6}" type="slidenum">
              <a:rPr lang="en-US" sz="1400" b="0" strike="noStrike" spc="-1" smtClean="0">
                <a:solidFill>
                  <a:srgbClr val="000000"/>
                </a:solidFill>
                <a:latin typeface="Calibri"/>
              </a:rPr>
              <a:t>1</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874354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A587-7364-E3D4-2639-A614BBAE06E7}"/>
            </a:ext>
          </a:extLst>
        </p:cNvPr>
        <p:cNvGrpSpPr/>
        <p:nvPr/>
      </p:nvGrpSpPr>
      <p:grpSpPr>
        <a:xfrm>
          <a:off x="0" y="0"/>
          <a:ext cx="0" cy="0"/>
          <a:chOff x="0" y="0"/>
          <a:chExt cx="0" cy="0"/>
        </a:xfrm>
      </p:grpSpPr>
      <p:sp>
        <p:nvSpPr>
          <p:cNvPr id="2021" name="PlaceHolder 1">
            <a:extLst>
              <a:ext uri="{FF2B5EF4-FFF2-40B4-BE49-F238E27FC236}">
                <a16:creationId xmlns:a16="http://schemas.microsoft.com/office/drawing/2014/main" id="{93DEF468-5A7B-E2AD-1C53-CD6A87E6F687}"/>
              </a:ext>
            </a:extLst>
          </p:cNvPr>
          <p:cNvSpPr>
            <a:spLocks noGrp="1" noRot="1" noChangeAspect="1"/>
          </p:cNvSpPr>
          <p:nvPr>
            <p:ph type="sldImg"/>
          </p:nvPr>
        </p:nvSpPr>
        <p:spPr>
          <a:xfrm>
            <a:off x="1143000" y="685800"/>
            <a:ext cx="4572000" cy="3429000"/>
          </a:xfrm>
          <a:prstGeom prst="rect">
            <a:avLst/>
          </a:prstGeom>
          <a:ln w="0">
            <a:noFill/>
          </a:ln>
        </p:spPr>
      </p:sp>
      <p:sp>
        <p:nvSpPr>
          <p:cNvPr id="2022" name="PlaceHolder 2">
            <a:extLst>
              <a:ext uri="{FF2B5EF4-FFF2-40B4-BE49-F238E27FC236}">
                <a16:creationId xmlns:a16="http://schemas.microsoft.com/office/drawing/2014/main" id="{8B730CDE-5F7A-B4BB-4B38-13CCC3D0F7FD}"/>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defTabSz="457200">
              <a:lnSpc>
                <a:spcPct val="117000"/>
              </a:lnSpc>
              <a:buNone/>
            </a:pP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358334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 name="PlaceHolder 1"/>
          <p:cNvSpPr>
            <a:spLocks noGrp="1" noRot="1" noChangeAspect="1"/>
          </p:cNvSpPr>
          <p:nvPr>
            <p:ph type="sldImg"/>
          </p:nvPr>
        </p:nvSpPr>
        <p:spPr>
          <a:xfrm>
            <a:off x="1143000" y="685800"/>
            <a:ext cx="4572000" cy="3429000"/>
          </a:xfrm>
          <a:prstGeom prst="rect">
            <a:avLst/>
          </a:prstGeom>
          <a:ln w="0">
            <a:noFill/>
          </a:ln>
        </p:spPr>
      </p:sp>
      <p:sp>
        <p:nvSpPr>
          <p:cNvPr id="2036"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r>
              <a:rPr lang="en-US" sz="1800" b="0" strike="noStrike" spc="-1">
                <a:solidFill>
                  <a:srgbClr val="000000"/>
                </a:solidFill>
                <a:latin typeface="Lucida Grande"/>
                <a:ea typeface="Lucida Grande"/>
              </a:rPr>
              <a:t>From the SWPC webpage (</a:t>
            </a:r>
            <a:r>
              <a:rPr lang="en-US" sz="1800" b="0" u="sng" strike="noStrike" spc="-1">
                <a:solidFill>
                  <a:srgbClr val="000000"/>
                </a:solidFill>
                <a:uFill>
                  <a:solidFill>
                    <a:srgbClr val="0000FF"/>
                  </a:solidFill>
                </a:uFill>
                <a:latin typeface="Lucida Grande"/>
                <a:ea typeface="Lucida Grande"/>
                <a:hlinkClick r:id="rId3"/>
              </a:rPr>
              <a:t>https://www.swpc.noaa.gov/noaa-scales-explanation</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The NOAA Space Weather Scales were introduced as a way to communicate to the general public the current and future space weather conditions and their possible effects on people and systems. Many of the SWPC products describe the space environment, but few have described the effects that can be experienced as the result of environmental disturbances. These scales are useful to users of our products and those who are interested in space weather effects. The scales describe the environmental disturbances for three event types: geomagnetic storms, solar radiation storms, and radio blackouts. The scales have numbered levels, analogous to hurricanes, tornadoes, and earthquakes that convey severity. They list possible effects at each level. They also show how often such events happen, and give a measure of the intensity of the physical causes.</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The « S » stands for </a:t>
            </a:r>
            <a:r>
              <a:rPr lang="en-US" sz="1800" b="1" strike="noStrike" spc="-1">
                <a:solidFill>
                  <a:srgbClr val="000000"/>
                </a:solidFill>
                <a:latin typeface="Lucida Grande"/>
                <a:ea typeface="Lucida Grande"/>
              </a:rPr>
              <a:t>Solar radiation Storm</a:t>
            </a:r>
            <a:r>
              <a:rPr lang="en-US" sz="1800" b="0" strike="noStrike" spc="-1">
                <a:solidFill>
                  <a:srgbClr val="000000"/>
                </a:solidFill>
                <a:latin typeface="Lucida Grande"/>
                <a:ea typeface="Lucida Grande"/>
              </a:rPr>
              <a:t>. Since observations started in 1976, no S5 event has been recorded.</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More at </a:t>
            </a:r>
            <a:r>
              <a:rPr lang="en-US" sz="1800" b="0" u="sng" strike="noStrike" spc="-1">
                <a:solidFill>
                  <a:srgbClr val="000000"/>
                </a:solidFill>
                <a:uFill>
                  <a:solidFill>
                    <a:srgbClr val="0000FF"/>
                  </a:solidFill>
                </a:uFill>
                <a:latin typeface="Lucida Grande"/>
                <a:ea typeface="Lucida Grande"/>
                <a:hlinkClick r:id="rId4"/>
              </a:rPr>
              <a:t>http://www.stce.be/news/366/welcome.html</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 name="PlaceHolder 1"/>
          <p:cNvSpPr>
            <a:spLocks noGrp="1" noRot="1" noChangeAspect="1"/>
          </p:cNvSpPr>
          <p:nvPr>
            <p:ph type="sldImg"/>
          </p:nvPr>
        </p:nvSpPr>
        <p:spPr>
          <a:xfrm>
            <a:off x="1143000" y="685800"/>
            <a:ext cx="4572000" cy="3429000"/>
          </a:xfrm>
          <a:prstGeom prst="rect">
            <a:avLst/>
          </a:prstGeom>
          <a:ln w="0">
            <a:noFill/>
          </a:ln>
        </p:spPr>
      </p:sp>
      <p:sp>
        <p:nvSpPr>
          <p:cNvPr id="2038"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nSpc>
                <a:spcPct val="100000"/>
              </a:lnSpc>
              <a:buNone/>
            </a:pPr>
            <a:r>
              <a:rPr lang="en-US" sz="1800" b="0" strike="noStrike" spc="-1">
                <a:solidFill>
                  <a:srgbClr val="000000"/>
                </a:solidFill>
                <a:latin typeface="Lucida Grande"/>
                <a:ea typeface="Lucida Grande"/>
              </a:rPr>
              <a:t>The « S » stands for Solar radiation Storm. Since observations started in 1976, no S5 event has been recorded.</a:t>
            </a:r>
            <a:endParaRPr lang="en-US" sz="1800" b="0" strike="noStrike" spc="-1">
              <a:solidFill>
                <a:srgbClr val="000000"/>
              </a:solidFill>
              <a:latin typeface="Calibri"/>
            </a:endParaRPr>
          </a:p>
          <a:p>
            <a:pPr marL="216000" indent="0">
              <a:lnSpc>
                <a:spcPct val="100000"/>
              </a:lnSpc>
              <a:buNone/>
            </a:pPr>
            <a:endParaRPr lang="en-US" sz="1800" b="0" strike="noStrike" spc="-1">
              <a:solidFill>
                <a:srgbClr val="000000"/>
              </a:solidFill>
              <a:latin typeface="Calibri"/>
            </a:endParaRPr>
          </a:p>
          <a:p>
            <a:pPr marL="216000" indent="0">
              <a:lnSpc>
                <a:spcPct val="100000"/>
              </a:lnSpc>
              <a:buNone/>
            </a:pPr>
            <a:r>
              <a:rPr lang="en-US" sz="1800" b="0" strike="noStrike" spc="-1">
                <a:solidFill>
                  <a:srgbClr val="000000"/>
                </a:solidFill>
                <a:latin typeface="Lucida Grande"/>
                <a:ea typeface="Lucida Grande"/>
              </a:rPr>
              <a:t>More on NOAA scales at </a:t>
            </a:r>
            <a:r>
              <a:rPr lang="en-US" sz="1800" b="0" u="sng" strike="noStrike" spc="-1">
                <a:solidFill>
                  <a:srgbClr val="000000"/>
                </a:solidFill>
                <a:uFill>
                  <a:solidFill>
                    <a:srgbClr val="0000FF"/>
                  </a:solidFill>
                </a:uFill>
                <a:latin typeface="Lucida Grande"/>
                <a:ea typeface="Lucida Grande"/>
                <a:hlinkClick r:id="rId3"/>
              </a:rPr>
              <a:t>http://www.stce.be/news/366/welcome.html</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nSpc>
                <a:spcPct val="100000"/>
              </a:lnSpc>
              <a:buNone/>
            </a:pPr>
            <a:r>
              <a:rPr lang="en-US" sz="1800" b="0" strike="noStrike" spc="-1">
                <a:solidFill>
                  <a:srgbClr val="000000"/>
                </a:solidFill>
                <a:latin typeface="Lucida Grande"/>
                <a:ea typeface="Lucida Grande"/>
              </a:rPr>
              <a:t>More on proton intensity at </a:t>
            </a:r>
            <a:r>
              <a:rPr lang="en-US" sz="1800" b="0" u="sng" strike="noStrike" spc="-1">
                <a:solidFill>
                  <a:srgbClr val="000000"/>
                </a:solidFill>
                <a:uFill>
                  <a:solidFill>
                    <a:srgbClr val="0000FF"/>
                  </a:solidFill>
                </a:uFill>
                <a:latin typeface="Lucida Grande"/>
                <a:ea typeface="Lucida Grande"/>
                <a:hlinkClick r:id="rId4"/>
              </a:rPr>
              <a:t>http://www.stce.be/news/233/welcome.html</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nSpc>
                <a:spcPct val="100000"/>
              </a:lnSpc>
              <a:buNone/>
            </a:pPr>
            <a:endParaRPr lang="en-US" sz="1800" b="0" strike="noStrike" spc="-1">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164BC-76E1-4A01-1E47-DC7679479F49}"/>
            </a:ext>
          </a:extLst>
        </p:cNvPr>
        <p:cNvGrpSpPr/>
        <p:nvPr/>
      </p:nvGrpSpPr>
      <p:grpSpPr>
        <a:xfrm>
          <a:off x="0" y="0"/>
          <a:ext cx="0" cy="0"/>
          <a:chOff x="0" y="0"/>
          <a:chExt cx="0" cy="0"/>
        </a:xfrm>
      </p:grpSpPr>
      <p:sp>
        <p:nvSpPr>
          <p:cNvPr id="2029" name="PlaceHolder 1">
            <a:extLst>
              <a:ext uri="{FF2B5EF4-FFF2-40B4-BE49-F238E27FC236}">
                <a16:creationId xmlns:a16="http://schemas.microsoft.com/office/drawing/2014/main" id="{782E84DE-CDC1-4029-5D24-F491FC1C6D2B}"/>
              </a:ext>
            </a:extLst>
          </p:cNvPr>
          <p:cNvSpPr>
            <a:spLocks noGrp="1" noRot="1" noChangeAspect="1"/>
          </p:cNvSpPr>
          <p:nvPr>
            <p:ph type="sldImg"/>
          </p:nvPr>
        </p:nvSpPr>
        <p:spPr>
          <a:xfrm>
            <a:off x="1143000" y="685800"/>
            <a:ext cx="4572000" cy="3429000"/>
          </a:xfrm>
          <a:prstGeom prst="rect">
            <a:avLst/>
          </a:prstGeom>
          <a:ln w="0">
            <a:noFill/>
          </a:ln>
        </p:spPr>
      </p:sp>
      <p:sp>
        <p:nvSpPr>
          <p:cNvPr id="2030" name="PlaceHolder 2">
            <a:extLst>
              <a:ext uri="{FF2B5EF4-FFF2-40B4-BE49-F238E27FC236}">
                <a16:creationId xmlns:a16="http://schemas.microsoft.com/office/drawing/2014/main" id="{E1BFB836-E64A-F4BF-4F84-93E68D0429F2}"/>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r>
              <a:rPr lang="en-US" sz="1800" b="0" strike="noStrike" spc="-1">
                <a:solidFill>
                  <a:srgbClr val="000000"/>
                </a:solidFill>
                <a:latin typeface="Lucida Grande"/>
                <a:ea typeface="Lucida Grande"/>
              </a:rPr>
              <a:t>Park et al. , 2015: Study of Solar Energetic Particle Associations with Coronal Extreme-ultraviolet Waves</a:t>
            </a:r>
            <a:endParaRPr lang="en-US" sz="1800" b="0" strike="noStrike" spc="-1">
              <a:solidFill>
                <a:srgbClr val="000000"/>
              </a:solidFill>
              <a:latin typeface="Calibri"/>
            </a:endParaRPr>
          </a:p>
          <a:p>
            <a:pPr marL="216000" indent="0" algn="just">
              <a:lnSpc>
                <a:spcPct val="100000"/>
              </a:lnSpc>
              <a:buNone/>
            </a:pPr>
            <a:r>
              <a:rPr lang="en-US" sz="1800" b="0" u="sng" strike="noStrike" spc="-1">
                <a:solidFill>
                  <a:srgbClr val="000000"/>
                </a:solidFill>
                <a:uFill>
                  <a:solidFill>
                    <a:srgbClr val="0000FF"/>
                  </a:solidFill>
                </a:uFill>
                <a:latin typeface="Lucida Grande"/>
                <a:ea typeface="Lucida Grande"/>
                <a:hlinkClick r:id="rId3"/>
              </a:rPr>
              <a:t>http://iopscience.iop.org/article/10.1088/0004-637X/808/1/3/pdf</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Impulsive SEP events, having short durations of several hours, are associated with impulsive flares. They are electron rich and are generally distributed within a narrow propagation cone. Gradual SEP events are associated with gradual X-ray flares and type II and type IV radio emission. They are produced by wide and fast CME-driven shocks (Gopalswamy 2003) and have a broad range of source longitudes (Kahler 1994; Reames 1999). Gradual events are proton rich in contrast to impulsive events. </a:t>
            </a:r>
            <a:endParaRPr lang="en-US" sz="1800" b="0" strike="noStrike" spc="-1">
              <a:solidFill>
                <a:srgbClr val="000000"/>
              </a:solidFill>
              <a:latin typeface="Calibri"/>
            </a:endParaRPr>
          </a:p>
          <a:p>
            <a:pPr marL="216000" indent="0" algn="just">
              <a:lnSpc>
                <a:spcPct val="100000"/>
              </a:lnSpc>
              <a:buNone/>
            </a:pPr>
            <a:r>
              <a:rPr lang="en-US" sz="1800" b="1" strike="noStrike" spc="-1">
                <a:solidFill>
                  <a:srgbClr val="000000"/>
                </a:solidFill>
                <a:latin typeface="Lucida Grande"/>
                <a:ea typeface="Lucida Grande"/>
              </a:rPr>
              <a:t>Many events have characteristics of both gradual and impulsive events due to a combination of both flare- and shock-associated particles</a:t>
            </a:r>
            <a:r>
              <a:rPr lang="en-US" sz="1800" b="0" strike="noStrike" spc="-1">
                <a:solidFill>
                  <a:srgbClr val="000000"/>
                </a:solidFill>
                <a:latin typeface="Lucida Grande"/>
                <a:ea typeface="Lucida Grande"/>
              </a:rPr>
              <a:t> (Cane et al. 2006).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A very good site on the characteristics between gradual and impulsive events is at</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SEPEM: </a:t>
            </a:r>
            <a:r>
              <a:rPr lang="en-US" sz="1800" b="0" u="sng" strike="noStrike" spc="-1">
                <a:solidFill>
                  <a:srgbClr val="000000"/>
                </a:solidFill>
                <a:uFill>
                  <a:solidFill>
                    <a:srgbClr val="0000FF"/>
                  </a:solidFill>
                </a:uFill>
                <a:latin typeface="Lucida Grande"/>
                <a:ea typeface="Lucida Grande"/>
                <a:hlinkClick r:id="rId4"/>
              </a:rPr>
              <a:t>http://dev.sepem.oma.be/help/sep_intro.html</a:t>
            </a:r>
            <a:r>
              <a:rPr lang="en-US" sz="1800" b="0" strike="noStrike" spc="-1">
                <a:solidFill>
                  <a:srgbClr val="000000"/>
                </a:solidFill>
                <a:latin typeface="Lucida Grande"/>
                <a:ea typeface="Lucida Grande"/>
              </a:rPr>
              <a:t>  (alternate: http://sepem.eu/help/index_intro.html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Papaioannou et al. (2016): Solar flares, coronal mass ejections and solar energetic particle event characteristics</a:t>
            </a:r>
            <a:endParaRPr lang="en-US" sz="1800" b="0" strike="noStrike" spc="-1">
              <a:solidFill>
                <a:srgbClr val="000000"/>
              </a:solidFill>
              <a:latin typeface="Calibri"/>
            </a:endParaRPr>
          </a:p>
          <a:p>
            <a:pPr marL="216000" indent="0" algn="just">
              <a:lnSpc>
                <a:spcPct val="100000"/>
              </a:lnSpc>
              <a:buNone/>
            </a:pPr>
            <a:r>
              <a:rPr lang="en-US" sz="1800" b="0" u="sng" strike="noStrike" spc="-1">
                <a:solidFill>
                  <a:srgbClr val="000000"/>
                </a:solidFill>
                <a:uFill>
                  <a:solidFill>
                    <a:srgbClr val="0000FF"/>
                  </a:solidFill>
                </a:uFill>
                <a:latin typeface="Lucida Grande"/>
                <a:ea typeface="Lucida Grande"/>
                <a:hlinkClick r:id="rId5"/>
              </a:rPr>
              <a:t>https://www.swsc-journal.org/articles/swsc/pdf/2016/01/swsc150076.pdf</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Reames, 2013: The Two Sources of Solar Energetic Particles</a:t>
            </a:r>
            <a:endParaRPr lang="en-US" sz="1800" b="0" strike="noStrike" spc="-1">
              <a:solidFill>
                <a:srgbClr val="000000"/>
              </a:solidFill>
              <a:latin typeface="Calibri"/>
            </a:endParaRPr>
          </a:p>
          <a:p>
            <a:pPr marL="216000" indent="0" algn="just">
              <a:lnSpc>
                <a:spcPct val="100000"/>
              </a:lnSpc>
              <a:buNone/>
            </a:pPr>
            <a:r>
              <a:rPr lang="en-US" sz="1800" b="0" u="sng" strike="noStrike" spc="-1">
                <a:solidFill>
                  <a:srgbClr val="000000"/>
                </a:solidFill>
                <a:uFill>
                  <a:solidFill>
                    <a:srgbClr val="0000FF"/>
                  </a:solidFill>
                </a:uFill>
                <a:latin typeface="Lucida Grande"/>
                <a:ea typeface="Lucida Grande"/>
                <a:hlinkClick r:id="rId6"/>
              </a:rPr>
              <a:t>http://adsabs.harvard.edu/abs/2013SSRv..175...53R</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p:txBody>
      </p:sp>
    </p:spTree>
    <p:extLst>
      <p:ext uri="{BB962C8B-B14F-4D97-AF65-F5344CB8AC3E}">
        <p14:creationId xmlns:p14="http://schemas.microsoft.com/office/powerpoint/2010/main" val="984898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500D6-A3ED-DD71-D056-EB8E32B54783}"/>
            </a:ext>
          </a:extLst>
        </p:cNvPr>
        <p:cNvGrpSpPr/>
        <p:nvPr/>
      </p:nvGrpSpPr>
      <p:grpSpPr>
        <a:xfrm>
          <a:off x="0" y="0"/>
          <a:ext cx="0" cy="0"/>
          <a:chOff x="0" y="0"/>
          <a:chExt cx="0" cy="0"/>
        </a:xfrm>
      </p:grpSpPr>
      <p:sp>
        <p:nvSpPr>
          <p:cNvPr id="2029" name="PlaceHolder 1">
            <a:extLst>
              <a:ext uri="{FF2B5EF4-FFF2-40B4-BE49-F238E27FC236}">
                <a16:creationId xmlns:a16="http://schemas.microsoft.com/office/drawing/2014/main" id="{83039D2D-301B-7860-89CC-24AA89636568}"/>
              </a:ext>
            </a:extLst>
          </p:cNvPr>
          <p:cNvSpPr>
            <a:spLocks noGrp="1" noRot="1" noChangeAspect="1"/>
          </p:cNvSpPr>
          <p:nvPr>
            <p:ph type="sldImg"/>
          </p:nvPr>
        </p:nvSpPr>
        <p:spPr>
          <a:xfrm>
            <a:off x="1143000" y="685800"/>
            <a:ext cx="4572000" cy="3429000"/>
          </a:xfrm>
          <a:prstGeom prst="rect">
            <a:avLst/>
          </a:prstGeom>
          <a:ln w="0">
            <a:noFill/>
          </a:ln>
        </p:spPr>
      </p:sp>
      <p:sp>
        <p:nvSpPr>
          <p:cNvPr id="2030" name="PlaceHolder 2">
            <a:extLst>
              <a:ext uri="{FF2B5EF4-FFF2-40B4-BE49-F238E27FC236}">
                <a16:creationId xmlns:a16="http://schemas.microsoft.com/office/drawing/2014/main" id="{183725A9-2DC5-1DF5-0A64-9FD5880A8E88}"/>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r>
              <a:rPr lang="en-US" sz="1800" b="0" strike="noStrike" spc="-1">
                <a:solidFill>
                  <a:srgbClr val="000000"/>
                </a:solidFill>
                <a:latin typeface="Lucida Grande"/>
                <a:ea typeface="Lucida Grande"/>
              </a:rPr>
              <a:t>Park et al. , 2015: Study of Solar Energetic Particle Associations with Coronal Extreme-ultraviolet Waves</a:t>
            </a:r>
            <a:endParaRPr lang="en-US" sz="1800" b="0" strike="noStrike" spc="-1">
              <a:solidFill>
                <a:srgbClr val="000000"/>
              </a:solidFill>
              <a:latin typeface="Calibri"/>
            </a:endParaRPr>
          </a:p>
          <a:p>
            <a:pPr marL="216000" indent="0" algn="just">
              <a:lnSpc>
                <a:spcPct val="100000"/>
              </a:lnSpc>
              <a:buNone/>
            </a:pPr>
            <a:r>
              <a:rPr lang="en-US" sz="1800" b="0" u="sng" strike="noStrike" spc="-1">
                <a:solidFill>
                  <a:srgbClr val="000000"/>
                </a:solidFill>
                <a:uFill>
                  <a:solidFill>
                    <a:srgbClr val="0000FF"/>
                  </a:solidFill>
                </a:uFill>
                <a:latin typeface="Lucida Grande"/>
                <a:ea typeface="Lucida Grande"/>
                <a:hlinkClick r:id="rId3"/>
              </a:rPr>
              <a:t>http://iopscience.iop.org/article/10.1088/0004-637X/808/1/3/pdf</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Impulsive SEP events, having short durations of several hours, are associated with impulsive flares. They are electron rich and are generally distributed within a narrow propagation cone. Gradual SEP events are associated with gradual X-ray flares and type II and type IV radio emission. They are produced by wide and fast CME-driven shocks (Gopalswamy 2003) and have a broad range of source longitudes (Kahler 1994; Reames 1999). Gradual events are proton rich in contrast to impulsive events. </a:t>
            </a:r>
            <a:endParaRPr lang="en-US" sz="1800" b="0" strike="noStrike" spc="-1">
              <a:solidFill>
                <a:srgbClr val="000000"/>
              </a:solidFill>
              <a:latin typeface="Calibri"/>
            </a:endParaRPr>
          </a:p>
          <a:p>
            <a:pPr marL="216000" indent="0" algn="just">
              <a:lnSpc>
                <a:spcPct val="100000"/>
              </a:lnSpc>
              <a:buNone/>
            </a:pPr>
            <a:r>
              <a:rPr lang="en-US" sz="1800" b="1" strike="noStrike" spc="-1">
                <a:solidFill>
                  <a:srgbClr val="000000"/>
                </a:solidFill>
                <a:latin typeface="Lucida Grande"/>
                <a:ea typeface="Lucida Grande"/>
              </a:rPr>
              <a:t>Many events have characteristics of both gradual and impulsive events due to a combination of both flare- and shock-associated particles</a:t>
            </a:r>
            <a:r>
              <a:rPr lang="en-US" sz="1800" b="0" strike="noStrike" spc="-1">
                <a:solidFill>
                  <a:srgbClr val="000000"/>
                </a:solidFill>
                <a:latin typeface="Lucida Grande"/>
                <a:ea typeface="Lucida Grande"/>
              </a:rPr>
              <a:t> (Cane et al. 2006).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A very good site on the characteristics between gradual and impulsive events is at</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SEPEM: </a:t>
            </a:r>
            <a:r>
              <a:rPr lang="en-US" sz="1800" b="0" u="sng" strike="noStrike" spc="-1">
                <a:solidFill>
                  <a:srgbClr val="000000"/>
                </a:solidFill>
                <a:uFill>
                  <a:solidFill>
                    <a:srgbClr val="0000FF"/>
                  </a:solidFill>
                </a:uFill>
                <a:latin typeface="Lucida Grande"/>
                <a:ea typeface="Lucida Grande"/>
                <a:hlinkClick r:id="rId4"/>
              </a:rPr>
              <a:t>http://dev.sepem.oma.be/help/sep_intro.html</a:t>
            </a:r>
            <a:r>
              <a:rPr lang="en-US" sz="1800" b="0" strike="noStrike" spc="-1">
                <a:solidFill>
                  <a:srgbClr val="000000"/>
                </a:solidFill>
                <a:latin typeface="Lucida Grande"/>
                <a:ea typeface="Lucida Grande"/>
              </a:rPr>
              <a:t>  (alternate: http://sepem.eu/help/index_intro.html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Papaioannou et al. (2016): Solar flares, coronal mass ejections and solar energetic particle event characteristics</a:t>
            </a:r>
            <a:endParaRPr lang="en-US" sz="1800" b="0" strike="noStrike" spc="-1">
              <a:solidFill>
                <a:srgbClr val="000000"/>
              </a:solidFill>
              <a:latin typeface="Calibri"/>
            </a:endParaRPr>
          </a:p>
          <a:p>
            <a:pPr marL="216000" indent="0" algn="just">
              <a:lnSpc>
                <a:spcPct val="100000"/>
              </a:lnSpc>
              <a:buNone/>
            </a:pPr>
            <a:r>
              <a:rPr lang="en-US" sz="1800" b="0" u="sng" strike="noStrike" spc="-1">
                <a:solidFill>
                  <a:srgbClr val="000000"/>
                </a:solidFill>
                <a:uFill>
                  <a:solidFill>
                    <a:srgbClr val="0000FF"/>
                  </a:solidFill>
                </a:uFill>
                <a:latin typeface="Lucida Grande"/>
                <a:ea typeface="Lucida Grande"/>
                <a:hlinkClick r:id="rId5"/>
              </a:rPr>
              <a:t>https://www.swsc-journal.org/articles/swsc/pdf/2016/01/swsc150076.pdf</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Reames, 2013: The Two Sources of Solar Energetic Particles</a:t>
            </a:r>
            <a:endParaRPr lang="en-US" sz="1800" b="0" strike="noStrike" spc="-1">
              <a:solidFill>
                <a:srgbClr val="000000"/>
              </a:solidFill>
              <a:latin typeface="Calibri"/>
            </a:endParaRPr>
          </a:p>
          <a:p>
            <a:pPr marL="216000" indent="0" algn="just">
              <a:lnSpc>
                <a:spcPct val="100000"/>
              </a:lnSpc>
              <a:buNone/>
            </a:pPr>
            <a:r>
              <a:rPr lang="en-US" sz="1800" b="0" u="sng" strike="noStrike" spc="-1">
                <a:solidFill>
                  <a:srgbClr val="000000"/>
                </a:solidFill>
                <a:uFill>
                  <a:solidFill>
                    <a:srgbClr val="0000FF"/>
                  </a:solidFill>
                </a:uFill>
                <a:latin typeface="Lucida Grande"/>
                <a:ea typeface="Lucida Grande"/>
                <a:hlinkClick r:id="rId6"/>
              </a:rPr>
              <a:t>http://adsabs.harvard.edu/abs/2013SSRv..175...53R</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a:p>
            <a:pPr marL="216000" indent="0" algn="just">
              <a:lnSpc>
                <a:spcPct val="100000"/>
              </a:lnSpc>
              <a:buNone/>
            </a:pPr>
            <a:endParaRPr lang="en-US" sz="1800" b="0" strike="noStrike" spc="-1">
              <a:solidFill>
                <a:srgbClr val="000000"/>
              </a:solidFill>
              <a:latin typeface="Calibri"/>
            </a:endParaRPr>
          </a:p>
        </p:txBody>
      </p:sp>
    </p:spTree>
    <p:extLst>
      <p:ext uri="{BB962C8B-B14F-4D97-AF65-F5344CB8AC3E}">
        <p14:creationId xmlns:p14="http://schemas.microsoft.com/office/powerpoint/2010/main" val="412943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1" name="PlaceHolder 1"/>
          <p:cNvSpPr>
            <a:spLocks noGrp="1" noRot="1" noChangeAspect="1"/>
          </p:cNvSpPr>
          <p:nvPr>
            <p:ph type="sldImg"/>
          </p:nvPr>
        </p:nvSpPr>
        <p:spPr>
          <a:xfrm>
            <a:off x="1143000" y="685800"/>
            <a:ext cx="4572000" cy="3429000"/>
          </a:xfrm>
          <a:prstGeom prst="rect">
            <a:avLst/>
          </a:prstGeom>
          <a:ln w="0">
            <a:noFill/>
          </a:ln>
        </p:spPr>
      </p:sp>
      <p:sp>
        <p:nvSpPr>
          <p:cNvPr id="2032"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r>
              <a:rPr lang="en-US" sz="1800" b="0" strike="noStrike" spc="-1">
                <a:solidFill>
                  <a:srgbClr val="000000"/>
                </a:solidFill>
                <a:latin typeface="Lucida Grande"/>
                <a:ea typeface="Lucida Grande"/>
              </a:rPr>
              <a:t>The cartoons were taken from:</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Reames (1999): Particle acceleration at the Sun and in the heliosphere</a:t>
            </a:r>
            <a:endParaRPr lang="en-US" sz="1800" b="0" strike="noStrike" spc="-1">
              <a:solidFill>
                <a:srgbClr val="000000"/>
              </a:solidFill>
              <a:latin typeface="Calibri"/>
            </a:endParaRPr>
          </a:p>
          <a:p>
            <a:pPr marL="216000" indent="0" algn="just">
              <a:lnSpc>
                <a:spcPct val="100000"/>
              </a:lnSpc>
              <a:buNone/>
            </a:pPr>
            <a:r>
              <a:rPr lang="en-US" sz="1800" b="0" u="sng" strike="noStrike" spc="-1">
                <a:solidFill>
                  <a:srgbClr val="000000"/>
                </a:solidFill>
                <a:uFill>
                  <a:solidFill>
                    <a:srgbClr val="0000FF"/>
                  </a:solidFill>
                </a:uFill>
                <a:latin typeface="Lucida Grande"/>
                <a:ea typeface="Lucida Grande"/>
                <a:hlinkClick r:id="rId3"/>
              </a:rPr>
              <a:t>http://adsabs.harvard.edu/abs/1999SSRv...90..413R</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The 15 Sep 2001 event (11 pfu) resulted from an M1 (1N) flare on 11:28UT</a:t>
            </a:r>
            <a:endParaRPr lang="en-US" sz="1800" b="0" strike="noStrike" spc="-1">
              <a:solidFill>
                <a:srgbClr val="000000"/>
              </a:solidFill>
              <a:latin typeface="Calibri"/>
            </a:endParaRPr>
          </a:p>
          <a:p>
            <a:pPr marL="216000" indent="0" algn="just">
              <a:lnSpc>
                <a:spcPct val="100000"/>
              </a:lnSpc>
              <a:buNone/>
            </a:pPr>
            <a:r>
              <a:rPr lang="en-US" sz="1800" b="0" strike="noStrike" spc="-1">
                <a:solidFill>
                  <a:srgbClr val="000000"/>
                </a:solidFill>
                <a:latin typeface="Lucida Grande"/>
                <a:ea typeface="Lucida Grande"/>
              </a:rPr>
              <a:t>The 10 Apr 2001 event (355 pfu) resulted from an X2 (3B) flare on 05:26UT. The (halo) CME arrived on 11 April around 15UT, hence the maximum proton flux (near 21UT) coincides with the passage of the ICME.</a:t>
            </a:r>
            <a:endParaRPr lang="en-US" sz="1800" b="0" strike="noStrike" spc="-1">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3" name="PlaceHolder 1"/>
          <p:cNvSpPr>
            <a:spLocks noGrp="1" noRot="1" noChangeAspect="1"/>
          </p:cNvSpPr>
          <p:nvPr>
            <p:ph type="sldImg"/>
          </p:nvPr>
        </p:nvSpPr>
        <p:spPr>
          <a:xfrm>
            <a:off x="1143000" y="685800"/>
            <a:ext cx="4572000" cy="3429000"/>
          </a:xfrm>
          <a:prstGeom prst="rect">
            <a:avLst/>
          </a:prstGeom>
          <a:ln w="0">
            <a:noFill/>
          </a:ln>
        </p:spPr>
      </p:sp>
      <p:sp>
        <p:nvSpPr>
          <p:cNvPr id="2034"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r>
              <a:rPr lang="en-US" sz="1800" b="0" strike="noStrike" spc="-1" dirty="0">
                <a:solidFill>
                  <a:srgbClr val="000000"/>
                </a:solidFill>
                <a:latin typeface="Lucida Grande"/>
                <a:ea typeface="Lucida Grande"/>
              </a:rPr>
              <a:t>Papaioannou et al. (2016): Solar flares, coronal mass ejections and solar energetic particle event characteristics</a:t>
            </a:r>
            <a:endParaRPr lang="en-US" sz="1800" b="0" strike="noStrike" spc="-1" dirty="0">
              <a:solidFill>
                <a:srgbClr val="000000"/>
              </a:solidFill>
              <a:latin typeface="Calibri"/>
            </a:endParaRPr>
          </a:p>
          <a:p>
            <a:pPr marL="216000" indent="0" algn="just">
              <a:lnSpc>
                <a:spcPct val="100000"/>
              </a:lnSpc>
              <a:buNone/>
            </a:pPr>
            <a:r>
              <a:rPr lang="en-US" sz="1800" b="0" u="sng" strike="noStrike" spc="-1" dirty="0">
                <a:solidFill>
                  <a:srgbClr val="000000"/>
                </a:solidFill>
                <a:uFill>
                  <a:solidFill>
                    <a:srgbClr val="0000FF"/>
                  </a:solidFill>
                </a:uFill>
                <a:latin typeface="Lucida Grande"/>
                <a:ea typeface="Lucida Grande"/>
                <a:hlinkClick r:id="rId3"/>
              </a:rPr>
              <a:t>https://www.swsc-journal.org/articles/swsc/pdf/2016/01/swsc150076.pdf</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Top figure taken from their Figure 5 (D).</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Bottom: SEP heat maps, showing how the SEP association rate varies with the source longitude and speed of the CME. Panels (a) and (b) show, respectively, a heat map for SEP events &gt;10 pfu and &gt;100 pfu. Higher (lower) association rates are shown in red (yellow). Cells in gray indicate no CMEs in those ranges of speed and source longitude. Cells in white indicate no SEP association. </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From: </a:t>
            </a:r>
            <a:r>
              <a:rPr lang="en-US" sz="1800" b="0" u="sng" strike="noStrike" spc="-1" dirty="0">
                <a:solidFill>
                  <a:srgbClr val="000000"/>
                </a:solidFill>
                <a:uFill>
                  <a:solidFill>
                    <a:srgbClr val="0000FF"/>
                  </a:solidFill>
                </a:uFill>
                <a:latin typeface="Lucida Grande"/>
                <a:ea typeface="Lucida Grande"/>
                <a:hlinkClick r:id="rId4"/>
              </a:rPr>
              <a:t>https://iopscience.iop.org/article/10.3847/1538-4357/aba621</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Major </a:t>
            </a:r>
            <a:r>
              <a:rPr lang="en-US" sz="1800" b="0" strike="noStrike" spc="-1" dirty="0" err="1">
                <a:solidFill>
                  <a:srgbClr val="000000"/>
                </a:solidFill>
                <a:latin typeface="Lucida Grande"/>
                <a:ea typeface="Lucida Grande"/>
              </a:rPr>
              <a:t>farside</a:t>
            </a:r>
            <a:r>
              <a:rPr lang="en-US" sz="1800" b="0" strike="noStrike" spc="-1" dirty="0">
                <a:solidFill>
                  <a:srgbClr val="000000"/>
                </a:solidFill>
                <a:latin typeface="Lucida Grande"/>
                <a:ea typeface="Lucida Grande"/>
              </a:rPr>
              <a:t> flare from 23 July 2012: </a:t>
            </a:r>
            <a:r>
              <a:rPr lang="en-US" sz="1800" b="0" u="sng" strike="noStrike" spc="-1" dirty="0">
                <a:solidFill>
                  <a:srgbClr val="000000"/>
                </a:solidFill>
                <a:uFill>
                  <a:solidFill>
                    <a:srgbClr val="0000FF"/>
                  </a:solidFill>
                </a:uFill>
                <a:latin typeface="Lucida Grande"/>
                <a:ea typeface="Lucida Grande"/>
                <a:hlinkClick r:id="rId5"/>
              </a:rPr>
              <a:t>http://www.stce.be/news/152/welcome.html</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Example from 29 October 2015 event: </a:t>
            </a:r>
            <a:r>
              <a:rPr lang="en-US" sz="1800" b="0" u="sng" strike="noStrike" spc="-1" dirty="0">
                <a:solidFill>
                  <a:srgbClr val="000000"/>
                </a:solidFill>
                <a:uFill>
                  <a:solidFill>
                    <a:srgbClr val="0000FF"/>
                  </a:solidFill>
                </a:uFill>
                <a:latin typeface="Lucida Grande"/>
                <a:ea typeface="Lucida Grande"/>
                <a:hlinkClick r:id="rId6"/>
              </a:rPr>
              <a:t>http://www.stce.be/news/325/welcome.html</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u="sng" strike="noStrike" spc="-1" dirty="0">
                <a:solidFill>
                  <a:srgbClr val="000000"/>
                </a:solidFill>
                <a:uFill>
                  <a:solidFill>
                    <a:srgbClr val="0000FF"/>
                  </a:solidFill>
                </a:uFill>
                <a:latin typeface="Lucida Grande"/>
                <a:ea typeface="Lucida Grande"/>
                <a:hlinkClick r:id="rId7"/>
              </a:rPr>
              <a:t>https://spaceweather.com/archive.php?view=1&amp;day=15&amp;month=07&amp;year=2021</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r>
              <a:rPr lang="en-US" sz="1800" b="0" u="sng" strike="noStrike" spc="-1" dirty="0">
                <a:solidFill>
                  <a:srgbClr val="000000"/>
                </a:solidFill>
                <a:uFill>
                  <a:solidFill>
                    <a:srgbClr val="0000FF"/>
                  </a:solidFill>
                </a:uFill>
                <a:latin typeface="Lucida Grande"/>
                <a:ea typeface="Lucida Grande"/>
                <a:hlinkClick r:id="rId8"/>
              </a:rPr>
              <a:t>https://www.stce.be/news/543/welcome.html</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It is believed that the </a:t>
            </a:r>
            <a:r>
              <a:rPr lang="en-US" sz="1800" b="1" strike="noStrike" spc="-1" dirty="0">
                <a:solidFill>
                  <a:srgbClr val="000000"/>
                </a:solidFill>
                <a:latin typeface="Lucida Grande"/>
                <a:ea typeface="Lucida Grande"/>
              </a:rPr>
              <a:t>coronal waves</a:t>
            </a:r>
            <a:r>
              <a:rPr lang="en-US" sz="1800" b="0" strike="noStrike" spc="-1" dirty="0">
                <a:solidFill>
                  <a:srgbClr val="000000"/>
                </a:solidFill>
                <a:latin typeface="Lucida Grande"/>
                <a:ea typeface="Lucida Grande"/>
              </a:rPr>
              <a:t> associated to strong CMEs widen the access possibilities of the energetic particles to Earth through the coronal Parker spiral magnetic field lines. This would allow some of the backside events still to create a proton event at Earth. But even then, there’s still a problem of the eastern hemisphere events, in particular e.g. at locations E120.</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Aside GOES, there are other satellites equipped with SREM that also measure proton fluxes:</a:t>
            </a:r>
            <a:endParaRPr lang="en-US" sz="1800" b="0" strike="noStrike" spc="-1" dirty="0">
              <a:solidFill>
                <a:srgbClr val="000000"/>
              </a:solidFill>
              <a:latin typeface="Calibri"/>
            </a:endParaRPr>
          </a:p>
          <a:p>
            <a:pPr marL="216000" indent="0" algn="just">
              <a:lnSpc>
                <a:spcPct val="100000"/>
              </a:lnSpc>
              <a:buNone/>
            </a:pPr>
            <a:r>
              <a:rPr lang="en-US" sz="1800" b="0" u="sng" strike="noStrike" spc="-1" dirty="0">
                <a:solidFill>
                  <a:srgbClr val="000000"/>
                </a:solidFill>
                <a:uFill>
                  <a:solidFill>
                    <a:srgbClr val="0000FF"/>
                  </a:solidFill>
                </a:uFill>
                <a:latin typeface="Lucida Grande"/>
                <a:ea typeface="Lucida Grande"/>
                <a:hlinkClick r:id="rId9"/>
              </a:rPr>
              <a:t>http://space-env.esa.int/index.php/SREM_Plots.html</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Currently (2017), only the Integral satellite has an operational SREM.</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Finally, STEREO and SOHO also measure proton fluxes:</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ACE: </a:t>
            </a:r>
            <a:r>
              <a:rPr lang="en-US" sz="1800" b="0" u="sng" strike="noStrike" spc="-1" dirty="0">
                <a:solidFill>
                  <a:srgbClr val="000000"/>
                </a:solidFill>
                <a:uFill>
                  <a:solidFill>
                    <a:srgbClr val="0000FF"/>
                  </a:solidFill>
                </a:uFill>
                <a:latin typeface="Lucida Grande"/>
                <a:ea typeface="Lucida Grande"/>
                <a:hlinkClick r:id="rId10"/>
              </a:rPr>
              <a:t>https://services.swpc.noaa.gov/images/ace-sis-3-day.gif</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STEREO: </a:t>
            </a:r>
            <a:r>
              <a:rPr lang="en-US" sz="1800" b="0" u="sng" strike="noStrike" spc="-1" dirty="0">
                <a:solidFill>
                  <a:srgbClr val="000000"/>
                </a:solidFill>
                <a:uFill>
                  <a:solidFill>
                    <a:srgbClr val="0000FF"/>
                  </a:solidFill>
                </a:uFill>
                <a:latin typeface="Lucida Grande"/>
                <a:ea typeface="Lucida Grande"/>
                <a:hlinkClick r:id="rId11"/>
              </a:rPr>
              <a:t>https://stereo-ssc.nascom.nasa.gov/beacon/beacon_insitu.shtml</a:t>
            </a:r>
            <a:r>
              <a:rPr lang="en-US" sz="1800" b="0" strike="noStrike" spc="-1" dirty="0">
                <a:solidFill>
                  <a:srgbClr val="000000"/>
                </a:solidFill>
                <a:latin typeface="Lucida Grande"/>
                <a:ea typeface="Lucida Grande"/>
              </a:rPr>
              <a:t>  (click plots, scroll down to « IMPACT »).</a:t>
            </a:r>
            <a:endParaRPr lang="en-US" sz="1800" b="0" strike="noStrike" spc="-1" dirty="0">
              <a:solidFill>
                <a:srgbClr val="000000"/>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75F8A-A70E-0B04-7B47-E2CE9B905620}"/>
            </a:ext>
          </a:extLst>
        </p:cNvPr>
        <p:cNvGrpSpPr/>
        <p:nvPr/>
      </p:nvGrpSpPr>
      <p:grpSpPr>
        <a:xfrm>
          <a:off x="0" y="0"/>
          <a:ext cx="0" cy="0"/>
          <a:chOff x="0" y="0"/>
          <a:chExt cx="0" cy="0"/>
        </a:xfrm>
      </p:grpSpPr>
      <p:sp>
        <p:nvSpPr>
          <p:cNvPr id="2033" name="PlaceHolder 1">
            <a:extLst>
              <a:ext uri="{FF2B5EF4-FFF2-40B4-BE49-F238E27FC236}">
                <a16:creationId xmlns:a16="http://schemas.microsoft.com/office/drawing/2014/main" id="{D4B77F53-4142-E98F-7C77-3119E019082C}"/>
              </a:ext>
            </a:extLst>
          </p:cNvPr>
          <p:cNvSpPr>
            <a:spLocks noGrp="1" noRot="1" noChangeAspect="1"/>
          </p:cNvSpPr>
          <p:nvPr>
            <p:ph type="sldImg"/>
          </p:nvPr>
        </p:nvSpPr>
        <p:spPr>
          <a:xfrm>
            <a:off x="1143000" y="685800"/>
            <a:ext cx="4572000" cy="3429000"/>
          </a:xfrm>
          <a:prstGeom prst="rect">
            <a:avLst/>
          </a:prstGeom>
          <a:ln w="0">
            <a:noFill/>
          </a:ln>
        </p:spPr>
      </p:sp>
      <p:sp>
        <p:nvSpPr>
          <p:cNvPr id="2034" name="PlaceHolder 2">
            <a:extLst>
              <a:ext uri="{FF2B5EF4-FFF2-40B4-BE49-F238E27FC236}">
                <a16:creationId xmlns:a16="http://schemas.microsoft.com/office/drawing/2014/main" id="{1709F0EE-EFDC-3517-B49D-1715B83928BD}"/>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2119522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 name="PlaceHolder 1"/>
          <p:cNvSpPr>
            <a:spLocks noGrp="1" noRot="1" noChangeAspect="1"/>
          </p:cNvSpPr>
          <p:nvPr>
            <p:ph type="sldImg"/>
          </p:nvPr>
        </p:nvSpPr>
        <p:spPr>
          <a:xfrm>
            <a:off x="1143000" y="685800"/>
            <a:ext cx="4572000" cy="3429000"/>
          </a:xfrm>
          <a:prstGeom prst="rect">
            <a:avLst/>
          </a:prstGeom>
          <a:ln w="0">
            <a:noFill/>
          </a:ln>
        </p:spPr>
      </p:sp>
      <p:sp>
        <p:nvSpPr>
          <p:cNvPr id="2040"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r>
              <a:rPr lang="en-US" sz="1800" b="0" strike="noStrike" spc="-1" dirty="0">
                <a:solidFill>
                  <a:srgbClr val="000000"/>
                </a:solidFill>
                <a:latin typeface="Lucida Grande"/>
                <a:ea typeface="Lucida Grande"/>
              </a:rPr>
              <a:t>From these distributions we can conclude that coronal mass ejections associated with solar energetic particle events are generally wider and faster.</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Papaioannou et al. (2016): Solar flares, coronal mass ejections and solar energetic particle event characteristics</a:t>
            </a:r>
            <a:endParaRPr lang="en-US" sz="1800" b="0" strike="noStrike" spc="-1" dirty="0">
              <a:solidFill>
                <a:srgbClr val="000000"/>
              </a:solidFill>
              <a:latin typeface="Calibri"/>
            </a:endParaRPr>
          </a:p>
          <a:p>
            <a:pPr marL="216000" indent="0" algn="just">
              <a:lnSpc>
                <a:spcPct val="100000"/>
              </a:lnSpc>
              <a:buNone/>
            </a:pPr>
            <a:r>
              <a:rPr lang="en-US" sz="1800" b="0" u="sng" strike="noStrike" spc="-1" dirty="0">
                <a:solidFill>
                  <a:srgbClr val="000000"/>
                </a:solidFill>
                <a:uFill>
                  <a:solidFill>
                    <a:srgbClr val="0000FF"/>
                  </a:solidFill>
                </a:uFill>
                <a:latin typeface="Lucida Grande"/>
                <a:ea typeface="Lucida Grande"/>
                <a:hlinkClick r:id="rId3"/>
              </a:rPr>
              <a:t>https://www.swsc-journal.org/articles/swsc/pdf/2016/01/swsc150076.pdf</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defTabSz="914400">
              <a:lnSpc>
                <a:spcPct val="100000"/>
              </a:lnSpc>
              <a:buNone/>
            </a:pPr>
            <a:r>
              <a:rPr lang="en-US" sz="1800" b="0" strike="noStrike" spc="-1" dirty="0" err="1">
                <a:solidFill>
                  <a:srgbClr val="000000"/>
                </a:solidFill>
                <a:latin typeface="Lucida Grande"/>
                <a:ea typeface="Lucida Grande"/>
              </a:rPr>
              <a:t>Dierckxsens</a:t>
            </a:r>
            <a:r>
              <a:rPr lang="en-US" sz="1800" b="0" strike="noStrike" spc="-1" dirty="0">
                <a:solidFill>
                  <a:srgbClr val="000000"/>
                </a:solidFill>
                <a:latin typeface="Lucida Grande"/>
                <a:ea typeface="Lucida Grande"/>
              </a:rPr>
              <a:t> et al., 2015: Relationship between Solar Energetic Particles and Properties of Flares and CMEs: Statistical Analysis of Solar Cycle 23 Events</a:t>
            </a:r>
            <a:endParaRPr lang="en-US" sz="1800" b="0" strike="noStrike" spc="-1" dirty="0">
              <a:solidFill>
                <a:srgbClr val="000000"/>
              </a:solidFill>
              <a:latin typeface="Calibri"/>
            </a:endParaRPr>
          </a:p>
          <a:p>
            <a:pPr marL="216000" indent="0" algn="just" defTabSz="914400">
              <a:lnSpc>
                <a:spcPct val="100000"/>
              </a:lnSpc>
              <a:buNone/>
            </a:pPr>
            <a:r>
              <a:rPr lang="en-US" sz="1800" b="0" u="sng" strike="noStrike" spc="-1" dirty="0">
                <a:solidFill>
                  <a:srgbClr val="000000"/>
                </a:solidFill>
                <a:uFill>
                  <a:solidFill>
                    <a:srgbClr val="0000FF"/>
                  </a:solidFill>
                </a:uFill>
                <a:latin typeface="Lucida Grande"/>
                <a:ea typeface="Lucida Grande"/>
                <a:hlinkClick r:id="rId4"/>
              </a:rPr>
              <a:t>http://link.springer.com/content/pdf/10.1007%2Fs11207-014-0641-4.pdf</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5" name="PlaceHolder 1"/>
          <p:cNvSpPr>
            <a:spLocks noGrp="1" noRot="1" noChangeAspect="1"/>
          </p:cNvSpPr>
          <p:nvPr>
            <p:ph type="sldImg"/>
          </p:nvPr>
        </p:nvSpPr>
        <p:spPr>
          <a:xfrm>
            <a:off x="1143000" y="685800"/>
            <a:ext cx="4572000" cy="3429000"/>
          </a:xfrm>
          <a:prstGeom prst="rect">
            <a:avLst/>
          </a:prstGeom>
          <a:ln w="0">
            <a:noFill/>
          </a:ln>
        </p:spPr>
      </p:sp>
      <p:sp>
        <p:nvSpPr>
          <p:cNvPr id="2046"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defTabSz="914400">
              <a:lnSpc>
                <a:spcPct val="100000"/>
              </a:lnSpc>
              <a:buNone/>
            </a:pPr>
            <a:r>
              <a:rPr lang="en-US" sz="1800" b="0" strike="noStrike" spc="-1">
                <a:solidFill>
                  <a:srgbClr val="000000"/>
                </a:solidFill>
                <a:latin typeface="Lucida Grande"/>
                <a:ea typeface="Lucida Grande"/>
              </a:rPr>
              <a:t>Probabilities and intensities for proton events for a variety of the above parameters can be found in:</a:t>
            </a:r>
            <a:endParaRPr lang="en-US" sz="1800" b="0" strike="noStrike" spc="-1">
              <a:solidFill>
                <a:srgbClr val="000000"/>
              </a:solidFill>
              <a:latin typeface="Calibri"/>
            </a:endParaRPr>
          </a:p>
          <a:p>
            <a:pPr marL="216000" indent="0" algn="just" defTabSz="914400">
              <a:lnSpc>
                <a:spcPct val="100000"/>
              </a:lnSpc>
              <a:buNone/>
            </a:pPr>
            <a:r>
              <a:rPr lang="en-US" sz="1800" b="0" strike="noStrike" spc="-1">
                <a:solidFill>
                  <a:srgbClr val="000000"/>
                </a:solidFill>
                <a:latin typeface="Lucida Grande"/>
                <a:ea typeface="Lucida Grande"/>
              </a:rPr>
              <a:t>Dierckxsens et al., 2015: Relationship between Solar Energetic Particles and Properties of Flares and CMEs: Statistical Analysis of Solar Cycle 23 Events</a:t>
            </a:r>
            <a:endParaRPr lang="en-US" sz="1800" b="0" strike="noStrike" spc="-1">
              <a:solidFill>
                <a:srgbClr val="000000"/>
              </a:solidFill>
              <a:latin typeface="Calibri"/>
            </a:endParaRPr>
          </a:p>
          <a:p>
            <a:pPr marL="216000" indent="0" algn="just" defTabSz="914400">
              <a:lnSpc>
                <a:spcPct val="100000"/>
              </a:lnSpc>
              <a:buNone/>
            </a:pPr>
            <a:r>
              <a:rPr lang="en-US" sz="1800" b="0" u="sng" strike="noStrike" spc="-1">
                <a:solidFill>
                  <a:srgbClr val="000000"/>
                </a:solidFill>
                <a:uFill>
                  <a:solidFill>
                    <a:srgbClr val="0000FF"/>
                  </a:solidFill>
                </a:uFill>
                <a:latin typeface="Lucida Grande"/>
                <a:ea typeface="Lucida Grande"/>
                <a:hlinkClick r:id="rId3"/>
              </a:rPr>
              <a:t>http://link.springer.com/content/pdf/10.1007%2Fs11207-014-0641-4.pdf</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a:p>
            <a:pPr marL="216000" indent="0" algn="just" defTabSz="914400">
              <a:lnSpc>
                <a:spcPct val="100000"/>
              </a:lnSpc>
              <a:buNone/>
            </a:pPr>
            <a:endParaRPr lang="en-US" sz="1800" b="0" strike="noStrike" spc="-1">
              <a:solidFill>
                <a:srgbClr val="000000"/>
              </a:solidFill>
              <a:latin typeface="Calibri"/>
            </a:endParaRPr>
          </a:p>
          <a:p>
            <a:pPr marL="216000" indent="0" algn="just" defTabSz="914400">
              <a:lnSpc>
                <a:spcPct val="100000"/>
              </a:lnSpc>
              <a:buNone/>
            </a:pPr>
            <a:r>
              <a:rPr lang="en-US" sz="1800" b="0" strike="noStrike" spc="-1">
                <a:solidFill>
                  <a:srgbClr val="000000"/>
                </a:solidFill>
                <a:latin typeface="Lucida Grande"/>
                <a:ea typeface="Lucida Grande"/>
              </a:rPr>
              <a:t>More info on SEP events at </a:t>
            </a:r>
            <a:r>
              <a:rPr lang="en-US" sz="1800" b="0" u="sng" strike="noStrike" spc="-1">
                <a:solidFill>
                  <a:srgbClr val="000000"/>
                </a:solidFill>
                <a:uFill>
                  <a:solidFill>
                    <a:srgbClr val="0000FF"/>
                  </a:solidFill>
                </a:uFill>
                <a:latin typeface="Lucida Grande"/>
                <a:ea typeface="Lucida Grande"/>
                <a:hlinkClick r:id="rId4"/>
              </a:rPr>
              <a:t>http://dev.sepem.oma.be/help/solpenco2_intro.html</a:t>
            </a:r>
            <a:r>
              <a:rPr lang="en-US" sz="1800" b="0" strike="noStrike" spc="-1">
                <a:solidFill>
                  <a:srgbClr val="000000"/>
                </a:solidFill>
                <a:latin typeface="Lucida Grande"/>
                <a:ea typeface="Lucida Grande"/>
              </a:rPr>
              <a:t> </a:t>
            </a:r>
            <a:endParaRPr lang="en-US" sz="18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idx="18"/>
          </p:nvPr>
        </p:nvSpPr>
        <p:spPr/>
        <p:txBody>
          <a:bodyPr/>
          <a:lstStyle/>
          <a:p>
            <a:pPr indent="0" algn="r">
              <a:buNone/>
            </a:pPr>
            <a:fld id="{83D2EB83-3392-4426-BCCA-1B928FC125A6}" type="slidenum">
              <a:rPr lang="en-US" sz="1400" b="0" strike="noStrike" spc="-1" smtClean="0">
                <a:solidFill>
                  <a:srgbClr val="000000"/>
                </a:solidFill>
                <a:latin typeface="Calibri"/>
              </a:rPr>
              <a:t>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713966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7" name="PlaceHolder 1"/>
          <p:cNvSpPr>
            <a:spLocks noGrp="1" noRot="1" noChangeAspect="1"/>
          </p:cNvSpPr>
          <p:nvPr>
            <p:ph type="sldImg"/>
          </p:nvPr>
        </p:nvSpPr>
        <p:spPr>
          <a:xfrm>
            <a:off x="1143000" y="685800"/>
            <a:ext cx="4572000" cy="3429000"/>
          </a:xfrm>
          <a:prstGeom prst="rect">
            <a:avLst/>
          </a:prstGeom>
          <a:ln w="0">
            <a:noFill/>
          </a:ln>
        </p:spPr>
      </p:sp>
      <p:sp>
        <p:nvSpPr>
          <p:cNvPr id="2048"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nSpc>
                <a:spcPct val="100000"/>
              </a:lnSpc>
              <a:buNone/>
            </a:pPr>
            <a:r>
              <a:rPr lang="en-US" sz="2000" b="0" strike="noStrike" spc="-1">
                <a:solidFill>
                  <a:srgbClr val="000000"/>
                </a:solidFill>
                <a:latin typeface="Calibri"/>
              </a:rPr>
              <a:t>fluence = flux accumulation over 24 hours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idx="18"/>
          </p:nvPr>
        </p:nvSpPr>
        <p:spPr/>
        <p:txBody>
          <a:bodyPr/>
          <a:lstStyle/>
          <a:p>
            <a:pPr indent="0" algn="r">
              <a:buNone/>
            </a:pPr>
            <a:fld id="{83D2EB83-3392-4426-BCCA-1B928FC125A6}" type="slidenum">
              <a:rPr lang="en-US" sz="1400" b="0" strike="noStrike" spc="-1" smtClean="0">
                <a:solidFill>
                  <a:srgbClr val="000000"/>
                </a:solidFill>
                <a:latin typeface="Calibri"/>
              </a:rPr>
              <a:t>21</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624242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idx="18"/>
          </p:nvPr>
        </p:nvSpPr>
        <p:spPr/>
        <p:txBody>
          <a:bodyPr/>
          <a:lstStyle/>
          <a:p>
            <a:pPr indent="0" algn="r">
              <a:buNone/>
            </a:pPr>
            <a:fld id="{83D2EB83-3392-4426-BCCA-1B928FC125A6}" type="slidenum">
              <a:rPr lang="en-US" sz="1400" b="0" strike="noStrike" spc="-1" smtClean="0">
                <a:solidFill>
                  <a:srgbClr val="000000"/>
                </a:solidFill>
                <a:latin typeface="Calibri"/>
              </a:rPr>
              <a:t>22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07660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idx="18"/>
          </p:nvPr>
        </p:nvSpPr>
        <p:spPr/>
        <p:txBody>
          <a:bodyPr/>
          <a:lstStyle/>
          <a:p>
            <a:pPr indent="0" algn="r">
              <a:buNone/>
            </a:pPr>
            <a:fld id="{83D2EB83-3392-4426-BCCA-1B928FC125A6}" type="slidenum">
              <a:rPr lang="en-US" sz="1400" b="0" strike="noStrike" spc="-1" smtClean="0">
                <a:solidFill>
                  <a:srgbClr val="000000"/>
                </a:solidFill>
                <a:latin typeface="Calibri"/>
              </a:rPr>
              <a:t>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50324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1E181-68C7-16EE-7DAF-A50983C01DD2}"/>
            </a:ext>
          </a:extLst>
        </p:cNvPr>
        <p:cNvGrpSpPr/>
        <p:nvPr/>
      </p:nvGrpSpPr>
      <p:grpSpPr>
        <a:xfrm>
          <a:off x="0" y="0"/>
          <a:ext cx="0" cy="0"/>
          <a:chOff x="0" y="0"/>
          <a:chExt cx="0" cy="0"/>
        </a:xfrm>
      </p:grpSpPr>
      <p:sp>
        <p:nvSpPr>
          <p:cNvPr id="2021" name="PlaceHolder 1">
            <a:extLst>
              <a:ext uri="{FF2B5EF4-FFF2-40B4-BE49-F238E27FC236}">
                <a16:creationId xmlns:a16="http://schemas.microsoft.com/office/drawing/2014/main" id="{6E4F012D-6ED7-20C1-4FFA-08AB7259B36F}"/>
              </a:ext>
            </a:extLst>
          </p:cNvPr>
          <p:cNvSpPr>
            <a:spLocks noGrp="1" noRot="1" noChangeAspect="1"/>
          </p:cNvSpPr>
          <p:nvPr>
            <p:ph type="sldImg"/>
          </p:nvPr>
        </p:nvSpPr>
        <p:spPr>
          <a:xfrm>
            <a:off x="1143000" y="685800"/>
            <a:ext cx="4572000" cy="3429000"/>
          </a:xfrm>
          <a:prstGeom prst="rect">
            <a:avLst/>
          </a:prstGeom>
          <a:ln w="0">
            <a:noFill/>
          </a:ln>
        </p:spPr>
      </p:sp>
      <p:sp>
        <p:nvSpPr>
          <p:cNvPr id="2022" name="PlaceHolder 2">
            <a:extLst>
              <a:ext uri="{FF2B5EF4-FFF2-40B4-BE49-F238E27FC236}">
                <a16:creationId xmlns:a16="http://schemas.microsoft.com/office/drawing/2014/main" id="{E3715523-E86D-14D9-EDF3-233BE5DB78F4}"/>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defTabSz="457200">
              <a:lnSpc>
                <a:spcPct val="117000"/>
              </a:lnSpc>
              <a:buNone/>
            </a:pPr>
            <a:r>
              <a:rPr lang="en-US" sz="1800" b="0" strike="noStrike" spc="-1">
                <a:solidFill>
                  <a:srgbClr val="000000"/>
                </a:solidFill>
                <a:latin typeface="Lucida Grande"/>
                <a:ea typeface="Lucida Grande"/>
              </a:rPr>
              <a:t>Along with the ejected plasma, highly energetic and very fast particles may escape into space during a solar eruption. Because they are charged particles, they follow the interplanetary magnetic field lines. </a:t>
            </a:r>
            <a:endParaRPr lang="en-US" sz="1800" b="0" strike="noStrike" spc="-1">
              <a:solidFill>
                <a:srgbClr val="000000"/>
              </a:solidFill>
              <a:latin typeface="Calibri"/>
            </a:endParaRPr>
          </a:p>
          <a:p>
            <a:pPr marL="216000" indent="0" algn="just" defTabSz="457200">
              <a:lnSpc>
                <a:spcPct val="117000"/>
              </a:lnSpc>
              <a:buNone/>
            </a:pPr>
            <a:endParaRPr lang="en-US" sz="1800" b="0" strike="noStrike" spc="-1">
              <a:solidFill>
                <a:srgbClr val="000000"/>
              </a:solidFill>
              <a:latin typeface="Calibri"/>
            </a:endParaRPr>
          </a:p>
          <a:p>
            <a:pPr marL="216000" indent="0" algn="just" defTabSz="457200">
              <a:lnSpc>
                <a:spcPct val="117000"/>
              </a:lnSpc>
              <a:buNone/>
            </a:pPr>
            <a:r>
              <a:rPr lang="en-US" sz="1800" b="0" strike="noStrike" spc="-1">
                <a:solidFill>
                  <a:srgbClr val="000000"/>
                </a:solidFill>
                <a:latin typeface="Lucida Grande"/>
                <a:ea typeface="Lucida Grande"/>
              </a:rPr>
              <a:t>Solar radiation storms occur when a large-scale magnetic eruption, often causing a coronal mass ejection and associated solar flare, accelerates charged particles in the solar atmosphere to very high velocities. The most important particles are protons which can get accelerated to 1/3 the speed of light or 100,000 km/sec. At these speeds, the protons can traverse the 150 million km from Sun to Earth in just 30 minutes.</a:t>
            </a:r>
            <a:endParaRPr lang="en-US" sz="1800" b="0" strike="noStrike" spc="-1">
              <a:solidFill>
                <a:srgbClr val="000000"/>
              </a:solidFill>
              <a:latin typeface="Calibri"/>
            </a:endParaRPr>
          </a:p>
        </p:txBody>
      </p:sp>
    </p:spTree>
    <p:extLst>
      <p:ext uri="{BB962C8B-B14F-4D97-AF65-F5344CB8AC3E}">
        <p14:creationId xmlns:p14="http://schemas.microsoft.com/office/powerpoint/2010/main" val="3708302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BDECC-56B1-D3E1-A851-748116213590}"/>
            </a:ext>
          </a:extLst>
        </p:cNvPr>
        <p:cNvGrpSpPr/>
        <p:nvPr/>
      </p:nvGrpSpPr>
      <p:grpSpPr>
        <a:xfrm>
          <a:off x="0" y="0"/>
          <a:ext cx="0" cy="0"/>
          <a:chOff x="0" y="0"/>
          <a:chExt cx="0" cy="0"/>
        </a:xfrm>
      </p:grpSpPr>
      <p:sp>
        <p:nvSpPr>
          <p:cNvPr id="2021" name="PlaceHolder 1">
            <a:extLst>
              <a:ext uri="{FF2B5EF4-FFF2-40B4-BE49-F238E27FC236}">
                <a16:creationId xmlns:a16="http://schemas.microsoft.com/office/drawing/2014/main" id="{D10AD842-655E-A74C-DECA-073CCB3AE6F9}"/>
              </a:ext>
            </a:extLst>
          </p:cNvPr>
          <p:cNvSpPr>
            <a:spLocks noGrp="1" noRot="1" noChangeAspect="1"/>
          </p:cNvSpPr>
          <p:nvPr>
            <p:ph type="sldImg"/>
          </p:nvPr>
        </p:nvSpPr>
        <p:spPr>
          <a:xfrm>
            <a:off x="1143000" y="685800"/>
            <a:ext cx="4572000" cy="3429000"/>
          </a:xfrm>
          <a:prstGeom prst="rect">
            <a:avLst/>
          </a:prstGeom>
          <a:ln w="0">
            <a:noFill/>
          </a:ln>
        </p:spPr>
      </p:sp>
      <p:sp>
        <p:nvSpPr>
          <p:cNvPr id="2022" name="PlaceHolder 2">
            <a:extLst>
              <a:ext uri="{FF2B5EF4-FFF2-40B4-BE49-F238E27FC236}">
                <a16:creationId xmlns:a16="http://schemas.microsoft.com/office/drawing/2014/main" id="{EE835802-D051-5AD5-C918-8C97303E3F05}"/>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a:lnSpc>
                <a:spcPct val="100000"/>
              </a:lnSpc>
              <a:buNone/>
            </a:pPr>
            <a:r>
              <a:rPr lang="en-US" sz="1800" b="0" strike="noStrike" spc="-1" dirty="0">
                <a:solidFill>
                  <a:srgbClr val="000000"/>
                </a:solidFill>
                <a:latin typeface="Lucida Grande"/>
                <a:ea typeface="Lucida Grande"/>
              </a:rPr>
              <a:t>SWPC ’s « The Weekly » User guide (</a:t>
            </a:r>
            <a:r>
              <a:rPr lang="en-US" sz="1800" b="0" u="sng" strike="noStrike" spc="-1" dirty="0">
                <a:solidFill>
                  <a:srgbClr val="000000"/>
                </a:solidFill>
                <a:uFill>
                  <a:solidFill>
                    <a:srgbClr val="0000FF"/>
                  </a:solidFill>
                </a:uFill>
                <a:latin typeface="Lucida Grande"/>
                <a:ea typeface="Lucida Grande"/>
                <a:hlinkClick r:id="rId3"/>
              </a:rPr>
              <a:t>https://www.swpc.noaa.gov/sites/default/files/images/u2/Usr_guide.pdf</a:t>
            </a:r>
            <a:r>
              <a:rPr lang="en-US" sz="1800" b="0" strike="noStrike" spc="-1" dirty="0">
                <a:solidFill>
                  <a:srgbClr val="000000"/>
                </a:solidFill>
                <a:latin typeface="Lucida Grande"/>
                <a:ea typeface="Lucida Grande"/>
              </a:rPr>
              <a:t>  ; page 15) on Proton Events:</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A proton event starts when the integrated proton flux (5-minute average) rises above a specific threshold for at least three points. </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From: SESC: </a:t>
            </a:r>
            <a:r>
              <a:rPr lang="en-US" sz="1800" b="0" u="sng" strike="noStrike" spc="-1" dirty="0">
                <a:solidFill>
                  <a:srgbClr val="000000"/>
                </a:solidFill>
                <a:uFill>
                  <a:solidFill>
                    <a:srgbClr val="0000FF"/>
                  </a:solidFill>
                </a:uFill>
                <a:latin typeface="Lucida Grande"/>
                <a:ea typeface="Lucida Grande"/>
                <a:hlinkClick r:id="rId4"/>
              </a:rPr>
              <a:t>https://umbra.nascom.nasa.gov/SEP/</a:t>
            </a:r>
            <a:r>
              <a:rPr lang="en-US" sz="1800" b="0" strike="noStrike" spc="-1" dirty="0">
                <a:solidFill>
                  <a:srgbClr val="000000"/>
                </a:solidFill>
                <a:latin typeface="Lucida Grande"/>
                <a:ea typeface="Lucida Grande"/>
              </a:rPr>
              <a:t>  (contains list of all proton events since 1976)</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The end of an event is the last time the flux was greater than or equal to 10 pfu. This definition allows multiple proton flares and/or interplanetary shock proton increases to occur within one SESC proton event. Additional data may be necessary to more completely resolve any individual proton event.</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From: </a:t>
            </a:r>
            <a:r>
              <a:rPr lang="en-US" sz="1800" b="0" u="sng" strike="noStrike" spc="-1" dirty="0">
                <a:solidFill>
                  <a:srgbClr val="000000"/>
                </a:solidFill>
                <a:uFill>
                  <a:solidFill>
                    <a:srgbClr val="0000FF"/>
                  </a:solidFill>
                </a:uFill>
                <a:latin typeface="Lucida Grande"/>
                <a:ea typeface="Lucida Grande"/>
                <a:hlinkClick r:id="rId5"/>
              </a:rPr>
              <a:t>http://www.stce.be/news/232/welcome.html</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The issue here is that proton flares are not considered as separate events if the proton flux (particle energies larger than 10 MeV) at the time of the event is still above the threshold of 10 protons per flux unit (pfu). Example: 6 January 2014 X1 proton flare.</a:t>
            </a:r>
            <a:endParaRPr lang="en-US" sz="1800" b="0" strike="noStrike" spc="-1" dirty="0">
              <a:solidFill>
                <a:srgbClr val="000000"/>
              </a:solidFill>
              <a:latin typeface="Calibri"/>
            </a:endParaRPr>
          </a:p>
          <a:p>
            <a:pPr marL="216000" indent="0" algn="just">
              <a:lnSpc>
                <a:spcPct val="100000"/>
              </a:lnSpc>
              <a:buNone/>
            </a:pP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SEP definition: from SWPC’s glossary </a:t>
            </a:r>
            <a:endParaRPr lang="en-US" sz="1800" b="0" strike="noStrike" spc="-1" dirty="0">
              <a:solidFill>
                <a:srgbClr val="000000"/>
              </a:solidFill>
              <a:latin typeface="Calibri"/>
            </a:endParaRPr>
          </a:p>
          <a:p>
            <a:pPr marL="216000" indent="0" algn="just">
              <a:lnSpc>
                <a:spcPct val="100000"/>
              </a:lnSpc>
              <a:buNone/>
            </a:pPr>
            <a:r>
              <a:rPr lang="en-US" sz="1800" b="0" u="sng" strike="noStrike" spc="-1" dirty="0">
                <a:solidFill>
                  <a:srgbClr val="000000"/>
                </a:solidFill>
                <a:uFill>
                  <a:solidFill>
                    <a:srgbClr val="0000FF"/>
                  </a:solidFill>
                </a:uFill>
                <a:latin typeface="Lucida Grande"/>
                <a:ea typeface="Lucida Grande"/>
                <a:hlinkClick r:id="rId6"/>
              </a:rPr>
              <a:t>https://www.swpc.noaa.gov/content/space-weather-glossary#Solar%20Energetic%20Particles</a:t>
            </a:r>
            <a:r>
              <a:rPr lang="en-US" sz="1800" b="0" strike="noStrike" spc="-1" dirty="0">
                <a:solidFill>
                  <a:srgbClr val="000000"/>
                </a:solidFill>
                <a:latin typeface="Lucida Grande"/>
                <a:ea typeface="Lucida Grande"/>
              </a:rPr>
              <a:t> </a:t>
            </a:r>
            <a:endParaRPr lang="en-US" sz="1800" b="0" strike="noStrike" spc="-1" dirty="0">
              <a:solidFill>
                <a:srgbClr val="000000"/>
              </a:solidFill>
              <a:latin typeface="Calibri"/>
            </a:endParaRPr>
          </a:p>
          <a:p>
            <a:pPr marL="216000" indent="0" algn="just">
              <a:lnSpc>
                <a:spcPct val="100000"/>
              </a:lnSpc>
              <a:buNone/>
            </a:pPr>
            <a:r>
              <a:rPr lang="en-US" sz="1800" b="0" strike="noStrike" spc="-1" dirty="0">
                <a:solidFill>
                  <a:srgbClr val="000000"/>
                </a:solidFill>
                <a:latin typeface="Lucida Grande"/>
                <a:ea typeface="Lucida Grande"/>
              </a:rPr>
              <a:t>Solar Energetic Particles are high energy (keV to GeV) protons, electrons and ions which come from the Sun.</a:t>
            </a:r>
          </a:p>
          <a:p>
            <a:pPr marL="216000" indent="0" algn="just">
              <a:lnSpc>
                <a:spcPct val="100000"/>
              </a:lnSpc>
              <a:buNone/>
            </a:pPr>
            <a:endParaRPr lang="en-US" sz="1800" b="0" strike="noStrike" spc="-1" dirty="0">
              <a:solidFill>
                <a:srgbClr val="000000"/>
              </a:solidFill>
              <a:latin typeface="Lucida Grande"/>
            </a:endParaRPr>
          </a:p>
          <a:p>
            <a:pPr marL="216000" indent="0" algn="just">
              <a:lnSpc>
                <a:spcPct val="100000"/>
              </a:lnSpc>
              <a:buNone/>
            </a:pPr>
            <a:r>
              <a:rPr lang="en-US" sz="1800" b="0" strike="noStrike" spc="-1" dirty="0">
                <a:solidFill>
                  <a:srgbClr val="000000"/>
                </a:solidFill>
                <a:latin typeface="Lucida Grande"/>
              </a:rPr>
              <a:t>The third driver of space weather are the Proton Events. </a:t>
            </a:r>
          </a:p>
          <a:p>
            <a:pPr marL="216000" indent="0" algn="just">
              <a:lnSpc>
                <a:spcPct val="100000"/>
              </a:lnSpc>
              <a:buNone/>
            </a:pPr>
            <a:r>
              <a:rPr lang="en-US" sz="1800" b="0" strike="noStrike" spc="-1" dirty="0">
                <a:solidFill>
                  <a:srgbClr val="000000"/>
                </a:solidFill>
                <a:latin typeface="Lucida Grande"/>
              </a:rPr>
              <a:t>Proton events are measured by GOES </a:t>
            </a:r>
            <a:r>
              <a:rPr lang="en-US" sz="1800" b="0" strike="noStrike" spc="-1" dirty="0" err="1">
                <a:solidFill>
                  <a:srgbClr val="000000"/>
                </a:solidFill>
                <a:latin typeface="Lucida Grande"/>
              </a:rPr>
              <a:t>statellites</a:t>
            </a:r>
            <a:r>
              <a:rPr lang="en-US" sz="1800" b="0" strike="noStrike" spc="-1" dirty="0">
                <a:solidFill>
                  <a:srgbClr val="000000"/>
                </a:solidFill>
                <a:latin typeface="Lucida Grande"/>
              </a:rPr>
              <a:t>, so similar to the X-ray flux for the flares. Geostationary satellites.</a:t>
            </a:r>
          </a:p>
          <a:p>
            <a:pPr marL="216000" indent="0" algn="just">
              <a:lnSpc>
                <a:spcPct val="100000"/>
              </a:lnSpc>
              <a:buNone/>
            </a:pPr>
            <a:r>
              <a:rPr lang="en-US" sz="1800" b="0" strike="noStrike" spc="-1" dirty="0">
                <a:solidFill>
                  <a:srgbClr val="000000"/>
                </a:solidFill>
                <a:latin typeface="Lucida Grande"/>
              </a:rPr>
              <a:t>They measure the flux of protons, with given energy, and they key energy we look at is the 10MeV, it is the first one to rise. </a:t>
            </a:r>
          </a:p>
          <a:p>
            <a:pPr marL="216000" indent="0" algn="just">
              <a:lnSpc>
                <a:spcPct val="100000"/>
              </a:lnSpc>
              <a:buNone/>
            </a:pPr>
            <a:r>
              <a:rPr lang="en-US" sz="1800" b="0" strike="noStrike" spc="-1" dirty="0">
                <a:solidFill>
                  <a:srgbClr val="000000"/>
                </a:solidFill>
                <a:latin typeface="Lucida Grande"/>
              </a:rPr>
              <a:t>But we start to speak of proton events when the 10 MEV flux rises above 10PFU (Particles flux Units).</a:t>
            </a:r>
          </a:p>
          <a:p>
            <a:pPr marL="216000" indent="0" algn="just">
              <a:lnSpc>
                <a:spcPct val="100000"/>
              </a:lnSpc>
              <a:buNone/>
            </a:pPr>
            <a:r>
              <a:rPr lang="en-US" sz="1800" b="0" strike="noStrike" spc="-1" dirty="0">
                <a:solidFill>
                  <a:srgbClr val="000000"/>
                </a:solidFill>
                <a:latin typeface="Lucida Grande"/>
              </a:rPr>
              <a:t>As long as the </a:t>
            </a:r>
            <a:r>
              <a:rPr lang="en-US" sz="1800" b="0" strike="noStrike" spc="-1" dirty="0" err="1">
                <a:solidFill>
                  <a:srgbClr val="000000"/>
                </a:solidFill>
                <a:latin typeface="Lucida Grande"/>
              </a:rPr>
              <a:t>fux</a:t>
            </a:r>
            <a:r>
              <a:rPr lang="en-US" sz="1800" b="0" strike="noStrike" spc="-1" dirty="0">
                <a:solidFill>
                  <a:srgbClr val="000000"/>
                </a:solidFill>
                <a:latin typeface="Lucida Grande"/>
              </a:rPr>
              <a:t> doesn’t go below 10PFU, it is per definition the same </a:t>
            </a:r>
            <a:r>
              <a:rPr lang="en-US" sz="1800" b="0" strike="noStrike" spc="-1" dirty="0" err="1">
                <a:solidFill>
                  <a:srgbClr val="000000"/>
                </a:solidFill>
                <a:latin typeface="Lucida Grande"/>
              </a:rPr>
              <a:t>Sroton</a:t>
            </a:r>
            <a:r>
              <a:rPr lang="en-US" sz="1800" b="0" strike="noStrike" spc="-1" dirty="0">
                <a:solidFill>
                  <a:srgbClr val="000000"/>
                </a:solidFill>
                <a:latin typeface="Lucida Grande"/>
              </a:rPr>
              <a:t> event. </a:t>
            </a:r>
          </a:p>
          <a:p>
            <a:pPr marL="216000" indent="0" algn="just">
              <a:lnSpc>
                <a:spcPct val="100000"/>
              </a:lnSpc>
              <a:buNone/>
            </a:pPr>
            <a:r>
              <a:rPr lang="en-US" sz="1800" b="0" strike="noStrike" spc="-1" dirty="0">
                <a:solidFill>
                  <a:srgbClr val="000000"/>
                </a:solidFill>
                <a:latin typeface="Lucida Grande"/>
              </a:rPr>
              <a:t>Sometimes there is only small increase and doesn’t go above the 10PFU. This we call Proton </a:t>
            </a:r>
            <a:r>
              <a:rPr lang="en-US" sz="1800" b="0" strike="noStrike" spc="-1" dirty="0" err="1">
                <a:solidFill>
                  <a:srgbClr val="000000"/>
                </a:solidFill>
                <a:latin typeface="Lucida Grande"/>
              </a:rPr>
              <a:t>Enahncement</a:t>
            </a:r>
            <a:r>
              <a:rPr lang="en-US" sz="1800" b="0" strike="noStrike" spc="-1" dirty="0">
                <a:solidFill>
                  <a:srgbClr val="000000"/>
                </a:solidFill>
                <a:latin typeface="Lucida Grande"/>
              </a:rPr>
              <a:t>, not “Event”. And then there is a more general name, when we speak about other particles too , </a:t>
            </a:r>
            <a:r>
              <a:rPr lang="en-US" sz="1800" b="0" strike="noStrike" spc="-1" dirty="0" err="1">
                <a:solidFill>
                  <a:srgbClr val="000000"/>
                </a:solidFill>
                <a:latin typeface="Lucida Grande"/>
              </a:rPr>
              <a:t>withi</a:t>
            </a:r>
            <a:r>
              <a:rPr lang="en-US" sz="1800" b="0" strike="noStrike" spc="-1" dirty="0">
                <a:solidFill>
                  <a:srgbClr val="000000"/>
                </a:solidFill>
                <a:latin typeface="Lucida Grande"/>
              </a:rPr>
              <a:t> is SEP </a:t>
            </a:r>
            <a:endParaRPr lang="en-US" sz="1800" b="0" strike="noStrike" spc="-1" dirty="0">
              <a:solidFill>
                <a:srgbClr val="000000"/>
              </a:solidFill>
              <a:latin typeface="Calibri"/>
            </a:endParaRPr>
          </a:p>
          <a:p>
            <a:pPr marL="216000" indent="0" algn="just" defTabSz="457200">
              <a:lnSpc>
                <a:spcPct val="117000"/>
              </a:lnSpc>
              <a:buNone/>
            </a:pP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156569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79F09-9079-6F99-8C4B-73B7FB7A6DFF}"/>
            </a:ext>
          </a:extLst>
        </p:cNvPr>
        <p:cNvGrpSpPr/>
        <p:nvPr/>
      </p:nvGrpSpPr>
      <p:grpSpPr>
        <a:xfrm>
          <a:off x="0" y="0"/>
          <a:ext cx="0" cy="0"/>
          <a:chOff x="0" y="0"/>
          <a:chExt cx="0" cy="0"/>
        </a:xfrm>
      </p:grpSpPr>
      <p:sp>
        <p:nvSpPr>
          <p:cNvPr id="2021" name="PlaceHolder 1">
            <a:extLst>
              <a:ext uri="{FF2B5EF4-FFF2-40B4-BE49-F238E27FC236}">
                <a16:creationId xmlns:a16="http://schemas.microsoft.com/office/drawing/2014/main" id="{6FC585BC-A8DF-2DFE-FA0C-FB9CF387826E}"/>
              </a:ext>
            </a:extLst>
          </p:cNvPr>
          <p:cNvSpPr>
            <a:spLocks noGrp="1" noRot="1" noChangeAspect="1"/>
          </p:cNvSpPr>
          <p:nvPr>
            <p:ph type="sldImg"/>
          </p:nvPr>
        </p:nvSpPr>
        <p:spPr>
          <a:xfrm>
            <a:off x="1143000" y="685800"/>
            <a:ext cx="4572000" cy="3429000"/>
          </a:xfrm>
          <a:prstGeom prst="rect">
            <a:avLst/>
          </a:prstGeom>
          <a:ln w="0">
            <a:noFill/>
          </a:ln>
        </p:spPr>
      </p:sp>
      <p:sp>
        <p:nvSpPr>
          <p:cNvPr id="2022" name="PlaceHolder 2">
            <a:extLst>
              <a:ext uri="{FF2B5EF4-FFF2-40B4-BE49-F238E27FC236}">
                <a16:creationId xmlns:a16="http://schemas.microsoft.com/office/drawing/2014/main" id="{4064C936-4286-EE64-4877-A17F53363566}"/>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defTabSz="457200">
              <a:lnSpc>
                <a:spcPct val="117000"/>
              </a:lnSpc>
              <a:buNone/>
            </a:pP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50636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16F87-574C-F927-BC53-98377727D0B9}"/>
            </a:ext>
          </a:extLst>
        </p:cNvPr>
        <p:cNvGrpSpPr/>
        <p:nvPr/>
      </p:nvGrpSpPr>
      <p:grpSpPr>
        <a:xfrm>
          <a:off x="0" y="0"/>
          <a:ext cx="0" cy="0"/>
          <a:chOff x="0" y="0"/>
          <a:chExt cx="0" cy="0"/>
        </a:xfrm>
      </p:grpSpPr>
      <p:sp>
        <p:nvSpPr>
          <p:cNvPr id="2021" name="PlaceHolder 1">
            <a:extLst>
              <a:ext uri="{FF2B5EF4-FFF2-40B4-BE49-F238E27FC236}">
                <a16:creationId xmlns:a16="http://schemas.microsoft.com/office/drawing/2014/main" id="{23A656B7-F859-8665-F0CF-8D5022310FCA}"/>
              </a:ext>
            </a:extLst>
          </p:cNvPr>
          <p:cNvSpPr>
            <a:spLocks noGrp="1" noRot="1" noChangeAspect="1"/>
          </p:cNvSpPr>
          <p:nvPr>
            <p:ph type="sldImg"/>
          </p:nvPr>
        </p:nvSpPr>
        <p:spPr>
          <a:xfrm>
            <a:off x="1143000" y="685800"/>
            <a:ext cx="4572000" cy="3429000"/>
          </a:xfrm>
          <a:prstGeom prst="rect">
            <a:avLst/>
          </a:prstGeom>
          <a:ln w="0">
            <a:noFill/>
          </a:ln>
        </p:spPr>
      </p:sp>
      <p:sp>
        <p:nvSpPr>
          <p:cNvPr id="2022" name="PlaceHolder 2">
            <a:extLst>
              <a:ext uri="{FF2B5EF4-FFF2-40B4-BE49-F238E27FC236}">
                <a16:creationId xmlns:a16="http://schemas.microsoft.com/office/drawing/2014/main" id="{8A78CB58-7695-2CE5-DA41-D4C027984148}"/>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defTabSz="457200">
              <a:lnSpc>
                <a:spcPct val="117000"/>
              </a:lnSpc>
              <a:buNone/>
            </a:pP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395629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B931D-1F64-9399-5352-8A32D3D68CF0}"/>
            </a:ext>
          </a:extLst>
        </p:cNvPr>
        <p:cNvGrpSpPr/>
        <p:nvPr/>
      </p:nvGrpSpPr>
      <p:grpSpPr>
        <a:xfrm>
          <a:off x="0" y="0"/>
          <a:ext cx="0" cy="0"/>
          <a:chOff x="0" y="0"/>
          <a:chExt cx="0" cy="0"/>
        </a:xfrm>
      </p:grpSpPr>
      <p:sp>
        <p:nvSpPr>
          <p:cNvPr id="2021" name="PlaceHolder 1">
            <a:extLst>
              <a:ext uri="{FF2B5EF4-FFF2-40B4-BE49-F238E27FC236}">
                <a16:creationId xmlns:a16="http://schemas.microsoft.com/office/drawing/2014/main" id="{A2DA2D77-BE6C-965F-31E8-A479C38FA3BE}"/>
              </a:ext>
            </a:extLst>
          </p:cNvPr>
          <p:cNvSpPr>
            <a:spLocks noGrp="1" noRot="1" noChangeAspect="1"/>
          </p:cNvSpPr>
          <p:nvPr>
            <p:ph type="sldImg"/>
          </p:nvPr>
        </p:nvSpPr>
        <p:spPr>
          <a:xfrm>
            <a:off x="1143000" y="685800"/>
            <a:ext cx="4572000" cy="3429000"/>
          </a:xfrm>
          <a:prstGeom prst="rect">
            <a:avLst/>
          </a:prstGeom>
          <a:ln w="0">
            <a:noFill/>
          </a:ln>
        </p:spPr>
      </p:sp>
      <p:sp>
        <p:nvSpPr>
          <p:cNvPr id="2022" name="PlaceHolder 2">
            <a:extLst>
              <a:ext uri="{FF2B5EF4-FFF2-40B4-BE49-F238E27FC236}">
                <a16:creationId xmlns:a16="http://schemas.microsoft.com/office/drawing/2014/main" id="{6B178588-17D3-8230-3FF0-5D32674003EE}"/>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defTabSz="457200">
              <a:lnSpc>
                <a:spcPct val="117000"/>
              </a:lnSpc>
              <a:buNone/>
            </a:pP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357288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57631-17D8-4FCF-B5F1-14735C29D4F2}"/>
            </a:ext>
          </a:extLst>
        </p:cNvPr>
        <p:cNvGrpSpPr/>
        <p:nvPr/>
      </p:nvGrpSpPr>
      <p:grpSpPr>
        <a:xfrm>
          <a:off x="0" y="0"/>
          <a:ext cx="0" cy="0"/>
          <a:chOff x="0" y="0"/>
          <a:chExt cx="0" cy="0"/>
        </a:xfrm>
      </p:grpSpPr>
      <p:sp>
        <p:nvSpPr>
          <p:cNvPr id="2021" name="PlaceHolder 1">
            <a:extLst>
              <a:ext uri="{FF2B5EF4-FFF2-40B4-BE49-F238E27FC236}">
                <a16:creationId xmlns:a16="http://schemas.microsoft.com/office/drawing/2014/main" id="{74C71DC4-FE32-238D-F1A2-B88D6E635630}"/>
              </a:ext>
            </a:extLst>
          </p:cNvPr>
          <p:cNvSpPr>
            <a:spLocks noGrp="1" noRot="1" noChangeAspect="1"/>
          </p:cNvSpPr>
          <p:nvPr>
            <p:ph type="sldImg"/>
          </p:nvPr>
        </p:nvSpPr>
        <p:spPr>
          <a:xfrm>
            <a:off x="1143000" y="685800"/>
            <a:ext cx="4572000" cy="3429000"/>
          </a:xfrm>
          <a:prstGeom prst="rect">
            <a:avLst/>
          </a:prstGeom>
          <a:ln w="0">
            <a:noFill/>
          </a:ln>
        </p:spPr>
      </p:sp>
      <p:sp>
        <p:nvSpPr>
          <p:cNvPr id="2022" name="PlaceHolder 2">
            <a:extLst>
              <a:ext uri="{FF2B5EF4-FFF2-40B4-BE49-F238E27FC236}">
                <a16:creationId xmlns:a16="http://schemas.microsoft.com/office/drawing/2014/main" id="{D791A34A-E3A3-0525-E021-D7291D520076}"/>
              </a:ext>
            </a:extLst>
          </p:cNvPr>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gn="just" defTabSz="457200">
              <a:lnSpc>
                <a:spcPct val="117000"/>
              </a:lnSpc>
              <a:buNone/>
            </a:pP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196999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E2853318-ACF9-4EFC-A79C-5981F5540DB0}"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6"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
          </p:nvPr>
        </p:nvSpPr>
        <p:spPr/>
        <p:txBody>
          <a:bodyPr/>
          <a:lstStyle/>
          <a:p>
            <a:fld id="{E05AE4B4-B96C-46F0-9274-380620D82721}" type="slidenum">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73"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74"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76"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78"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79"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80"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2"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83"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84"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6"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87"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88"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90"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91"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9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93"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94"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95"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96"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98"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499"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00"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01"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02"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03"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0"/>
          </p:nvPr>
        </p:nvSpPr>
        <p:spPr/>
        <p:txBody>
          <a:bodyPr/>
          <a:lstStyle/>
          <a:p>
            <a:fld id="{9A752BC3-3B9E-4F2F-9262-030ADDB7CA8E}"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8"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9"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0"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1"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1"/>
          </p:nvPr>
        </p:nvSpPr>
        <p:spPr/>
        <p:txBody>
          <a:bodyPr/>
          <a:lstStyle/>
          <a:p>
            <a:fld id="{E1C89A8B-2889-48AC-B2ED-FA1DB2BB2403}" type="slidenum">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10"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10"/>
          </p:nvPr>
        </p:nvSpPr>
        <p:spPr/>
        <p:txBody>
          <a:bodyPr/>
          <a:lstStyle/>
          <a:p>
            <a:fld id="{B1733E7E-2E5B-4F44-83AD-EDCB71BECF83}" type="slidenum">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12"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10"/>
          </p:nvPr>
        </p:nvSpPr>
        <p:spPr/>
        <p:txBody>
          <a:bodyPr/>
          <a:lstStyle/>
          <a:p>
            <a:fld id="{7946F9DF-79F3-48AA-9052-14CDA0120392}" type="slidenum">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14"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15"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0"/>
          </p:nvPr>
        </p:nvSpPr>
        <p:spPr/>
        <p:txBody>
          <a:bodyPr/>
          <a:lstStyle/>
          <a:p>
            <a:fld id="{E6C5B76D-C2DE-4648-A98A-FA296254C355}" type="slidenum">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10"/>
          </p:nvPr>
        </p:nvSpPr>
        <p:spPr/>
        <p:txBody>
          <a:bodyPr/>
          <a:lstStyle/>
          <a:p>
            <a:fld id="{71B533D8-C9D3-43B3-B8B2-0ED96859F3A5}" type="slidenum">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7"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10"/>
          </p:nvPr>
        </p:nvSpPr>
        <p:spPr/>
        <p:txBody>
          <a:bodyPr/>
          <a:lstStyle/>
          <a:p>
            <a:fld id="{F7882E37-2087-44C6-A24A-369CAC5A1934}" type="slidenum">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19"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20"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21"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0"/>
          </p:nvPr>
        </p:nvSpPr>
        <p:spPr/>
        <p:txBody>
          <a:bodyPr/>
          <a:lstStyle/>
          <a:p>
            <a:fld id="{BDCE4838-CDA7-49DA-88EE-7439151F8523}" type="slidenum">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3"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24"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25"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0"/>
          </p:nvPr>
        </p:nvSpPr>
        <p:spPr/>
        <p:txBody>
          <a:bodyPr/>
          <a:lstStyle/>
          <a:p>
            <a:fld id="{CB4F6DC1-E68E-43CE-A33C-0DF42D3F6069}" type="slidenum">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7"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28"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29"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0"/>
          </p:nvPr>
        </p:nvSpPr>
        <p:spPr/>
        <p:txBody>
          <a:bodyPr/>
          <a:lstStyle/>
          <a:p>
            <a:fld id="{8AA342CA-88AC-4625-B0C9-B8807E587A1E}" type="slidenum">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3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31"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32"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0"/>
          </p:nvPr>
        </p:nvSpPr>
        <p:spPr/>
        <p:txBody>
          <a:bodyPr/>
          <a:lstStyle/>
          <a:p>
            <a:fld id="{C50A0243-5857-42F4-B178-98A4452B3024}" type="slidenum">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3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3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3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36"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37"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10"/>
          </p:nvPr>
        </p:nvSpPr>
        <p:spPr/>
        <p:txBody>
          <a:bodyPr/>
          <a:lstStyle/>
          <a:p>
            <a:fld id="{F9CC908E-F177-49EB-AFD5-7FC3744ACD14}"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3"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4"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5"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6"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7"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8"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1"/>
          </p:nvPr>
        </p:nvSpPr>
        <p:spPr/>
        <p:txBody>
          <a:bodyPr/>
          <a:lstStyle/>
          <a:p>
            <a:fld id="{A6CF85D9-0257-4EAB-ACF5-46C2ED7A8839}" type="slidenum">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39"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40"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41"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42"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43"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44"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10"/>
          </p:nvPr>
        </p:nvSpPr>
        <p:spPr/>
        <p:txBody>
          <a:bodyPr/>
          <a:lstStyle/>
          <a:p>
            <a:fld id="{3420999C-5F86-4BCF-9F22-FF97A434DBA5}" type="slidenum">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1"/>
          </p:nvPr>
        </p:nvSpPr>
        <p:spPr/>
        <p:txBody>
          <a:bodyPr/>
          <a:lstStyle/>
          <a:p>
            <a:fld id="{E39F64A5-E201-4E0E-B422-675C44881A04}" type="slidenum">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51"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11"/>
          </p:nvPr>
        </p:nvSpPr>
        <p:spPr/>
        <p:txBody>
          <a:bodyPr/>
          <a:lstStyle/>
          <a:p>
            <a:fld id="{6F03CB62-ACB1-4B4F-B133-E2DFB59F681B}" type="slidenum">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53"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11"/>
          </p:nvPr>
        </p:nvSpPr>
        <p:spPr/>
        <p:txBody>
          <a:bodyPr/>
          <a:lstStyle/>
          <a:p>
            <a:fld id="{FBE06D91-37B7-4591-8789-A9364D01B3B4}" type="slidenum">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55"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56"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1"/>
          </p:nvPr>
        </p:nvSpPr>
        <p:spPr/>
        <p:txBody>
          <a:bodyPr/>
          <a:lstStyle/>
          <a:p>
            <a:fld id="{4B824276-888A-448D-89E6-DCD695F5EF7A}" type="slidenum">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11"/>
          </p:nvPr>
        </p:nvSpPr>
        <p:spPr/>
        <p:txBody>
          <a:bodyPr/>
          <a:lstStyle/>
          <a:p>
            <a:fld id="{045CFF41-556B-4730-9AE6-640EA349118D}" type="slidenum">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8"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11"/>
          </p:nvPr>
        </p:nvSpPr>
        <p:spPr/>
        <p:txBody>
          <a:bodyPr/>
          <a:lstStyle/>
          <a:p>
            <a:fld id="{AFCEE276-F450-4079-9167-5CEF70109EC8}" type="slidenum">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60"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61"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62"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1"/>
          </p:nvPr>
        </p:nvSpPr>
        <p:spPr/>
        <p:txBody>
          <a:bodyPr/>
          <a:lstStyle/>
          <a:p>
            <a:fld id="{36372488-B095-4C3E-9E18-137E8CF51717}" type="slidenum">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64"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6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66"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1"/>
          </p:nvPr>
        </p:nvSpPr>
        <p:spPr/>
        <p:txBody>
          <a:bodyPr/>
          <a:lstStyle/>
          <a:p>
            <a:fld id="{AD2D0900-7866-425F-B5B3-A10FCC85C0A0}" type="slidenum">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6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68"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69"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70"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1"/>
          </p:nvPr>
        </p:nvSpPr>
        <p:spPr/>
        <p:txBody>
          <a:bodyPr/>
          <a:lstStyle/>
          <a:p>
            <a:fld id="{BF136FB9-B711-4AE0-A8D1-427433CE9EB9}"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F0A11C8E-8460-43E2-9937-37ED9DC0FDBD}" type="slidenum">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7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2"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73"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1"/>
          </p:nvPr>
        </p:nvSpPr>
        <p:spPr/>
        <p:txBody>
          <a:bodyPr/>
          <a:lstStyle/>
          <a:p>
            <a:fld id="{6BBB26DE-5EB9-4367-BB0D-20D965D8DD98}" type="slidenum">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7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5"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76"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77"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78"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11"/>
          </p:nvPr>
        </p:nvSpPr>
        <p:spPr/>
        <p:txBody>
          <a:bodyPr/>
          <a:lstStyle/>
          <a:p>
            <a:fld id="{E4565A9C-D455-467E-84DB-0D6AB9C4F740}" type="slidenum">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7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80"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81"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82"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83"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84"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585"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11"/>
          </p:nvPr>
        </p:nvSpPr>
        <p:spPr/>
        <p:txBody>
          <a:bodyPr/>
          <a:lstStyle/>
          <a:p>
            <a:fld id="{A633CABD-32FF-4CE3-B193-B87896AC9361}" type="slidenum">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2"/>
          </p:nvPr>
        </p:nvSpPr>
        <p:spPr/>
        <p:txBody>
          <a:bodyPr/>
          <a:lstStyle/>
          <a:p>
            <a:fld id="{1CCAF35F-31BA-4E54-A300-9222DB38A110}" type="slidenum">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9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92"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12"/>
          </p:nvPr>
        </p:nvSpPr>
        <p:spPr/>
        <p:txBody>
          <a:bodyPr/>
          <a:lstStyle/>
          <a:p>
            <a:fld id="{9B58BCA4-DEDE-4AC2-9E94-DFEA64C29B09}" type="slidenum">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94"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12"/>
          </p:nvPr>
        </p:nvSpPr>
        <p:spPr/>
        <p:txBody>
          <a:bodyPr/>
          <a:lstStyle/>
          <a:p>
            <a:fld id="{7AEC3C91-FD06-42DF-903B-CE5F426D8F62}" type="slidenum">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96"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97"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2"/>
          </p:nvPr>
        </p:nvSpPr>
        <p:spPr/>
        <p:txBody>
          <a:bodyPr/>
          <a:lstStyle/>
          <a:p>
            <a:fld id="{7D459E65-46CF-408D-AE7A-5FC56602201E}" type="slidenum">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12"/>
          </p:nvPr>
        </p:nvSpPr>
        <p:spPr/>
        <p:txBody>
          <a:bodyPr/>
          <a:lstStyle/>
          <a:p>
            <a:fld id="{CDB7A626-1325-4C77-8687-5C0A37A05BF4}" type="slidenum">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9"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12"/>
          </p:nvPr>
        </p:nvSpPr>
        <p:spPr/>
        <p:txBody>
          <a:bodyPr/>
          <a:lstStyle/>
          <a:p>
            <a:fld id="{EF6760D5-5603-4C8F-B119-C461BC18673F}" type="slidenum">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01"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02"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03"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2"/>
          </p:nvPr>
        </p:nvSpPr>
        <p:spPr/>
        <p:txBody>
          <a:bodyPr/>
          <a:lstStyle/>
          <a:p>
            <a:fld id="{0773EC9A-E898-4F96-802C-905410A1C486}"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86"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2"/>
          </p:nvPr>
        </p:nvSpPr>
        <p:spPr/>
        <p:txBody>
          <a:bodyPr/>
          <a:lstStyle/>
          <a:p>
            <a:fld id="{442C7C72-7302-433E-919C-C336E9647916}" type="slidenum">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05"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06"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07"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2"/>
          </p:nvPr>
        </p:nvSpPr>
        <p:spPr/>
        <p:txBody>
          <a:bodyPr/>
          <a:lstStyle/>
          <a:p>
            <a:fld id="{333588A3-40AB-461D-9E9D-0DAD74E953BB}" type="slidenum">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09"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10"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11"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2"/>
          </p:nvPr>
        </p:nvSpPr>
        <p:spPr/>
        <p:txBody>
          <a:bodyPr/>
          <a:lstStyle/>
          <a:p>
            <a:fld id="{6C8AA0EA-FDEB-44F3-AF6C-E452F1A69405}" type="slidenum">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3"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14"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2"/>
          </p:nvPr>
        </p:nvSpPr>
        <p:spPr/>
        <p:txBody>
          <a:bodyPr/>
          <a:lstStyle/>
          <a:p>
            <a:fld id="{B811C32F-C6A6-44A0-8E80-0343E7571C4A}" type="slidenum">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1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6"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17"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18"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19"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12"/>
          </p:nvPr>
        </p:nvSpPr>
        <p:spPr/>
        <p:txBody>
          <a:bodyPr/>
          <a:lstStyle/>
          <a:p>
            <a:fld id="{D1710E5A-5D25-473A-ABF0-A7EDADF0F3B0}" type="slidenum">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2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21"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22"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23"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24"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25"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26"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12"/>
          </p:nvPr>
        </p:nvSpPr>
        <p:spPr/>
        <p:txBody>
          <a:bodyPr/>
          <a:lstStyle/>
          <a:p>
            <a:fld id="{3121DFD9-A9C3-4767-B693-B770F9CA1F9C}" type="slidenum">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3"/>
          </p:nvPr>
        </p:nvSpPr>
        <p:spPr/>
        <p:txBody>
          <a:bodyPr/>
          <a:lstStyle/>
          <a:p>
            <a:fld id="{19C37C20-CA19-4940-90E6-87F10461D722}" type="slidenum">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35"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13"/>
          </p:nvPr>
        </p:nvSpPr>
        <p:spPr/>
        <p:txBody>
          <a:bodyPr/>
          <a:lstStyle/>
          <a:p>
            <a:fld id="{3AC5AC6A-4065-4429-9F0B-24DC1C83D9E5}" type="slidenum">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3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37"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13"/>
          </p:nvPr>
        </p:nvSpPr>
        <p:spPr/>
        <p:txBody>
          <a:bodyPr/>
          <a:lstStyle/>
          <a:p>
            <a:fld id="{EDE39B20-D84F-44BE-8BBB-F3B30A5AD5BE}" type="slidenum">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3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39"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40"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3"/>
          </p:nvPr>
        </p:nvSpPr>
        <p:spPr/>
        <p:txBody>
          <a:bodyPr/>
          <a:lstStyle/>
          <a:p>
            <a:fld id="{444F40AD-9209-430F-8CE5-464A765AF565}" type="slidenum">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4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13"/>
          </p:nvPr>
        </p:nvSpPr>
        <p:spPr/>
        <p:txBody>
          <a:bodyPr/>
          <a:lstStyle/>
          <a:p>
            <a:fld id="{D1ABBF5A-CA1E-428D-8E46-B14212486B78}"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88"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2"/>
          </p:nvPr>
        </p:nvSpPr>
        <p:spPr/>
        <p:txBody>
          <a:bodyPr/>
          <a:lstStyle/>
          <a:p>
            <a:fld id="{A1297435-31B7-41BF-BE96-B92F3F3B45C9}" type="slidenum">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2"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13"/>
          </p:nvPr>
        </p:nvSpPr>
        <p:spPr/>
        <p:txBody>
          <a:bodyPr/>
          <a:lstStyle/>
          <a:p>
            <a:fld id="{234DC376-97BE-4310-9666-AD9B0D4EEE07}" type="slidenum">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4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45"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46"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3"/>
          </p:nvPr>
        </p:nvSpPr>
        <p:spPr/>
        <p:txBody>
          <a:bodyPr/>
          <a:lstStyle/>
          <a:p>
            <a:fld id="{05370BD6-F676-43F1-8284-3A194B963042}" type="slidenum">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48"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49"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50"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3"/>
          </p:nvPr>
        </p:nvSpPr>
        <p:spPr/>
        <p:txBody>
          <a:bodyPr/>
          <a:lstStyle/>
          <a:p>
            <a:fld id="{E7696EE8-1A3C-4B52-A31A-7D7D98AAA082}" type="slidenum">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2"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53"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54"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3"/>
          </p:nvPr>
        </p:nvSpPr>
        <p:spPr/>
        <p:txBody>
          <a:bodyPr/>
          <a:lstStyle/>
          <a:p>
            <a:fld id="{CACB3309-AFC7-4DC4-B9EF-53521F2065CA}" type="slidenum">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6"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57"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3"/>
          </p:nvPr>
        </p:nvSpPr>
        <p:spPr/>
        <p:txBody>
          <a:bodyPr/>
          <a:lstStyle/>
          <a:p>
            <a:fld id="{C466B579-1BC5-4C2B-8266-87F86E3015EE}" type="slidenum">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9"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60"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61"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62"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13"/>
          </p:nvPr>
        </p:nvSpPr>
        <p:spPr/>
        <p:txBody>
          <a:bodyPr/>
          <a:lstStyle/>
          <a:p>
            <a:fld id="{74890B46-22DF-48A7-95DB-7C7A831EA5A8}" type="slidenum">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6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64"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65"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66"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67"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68"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669"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13"/>
          </p:nvPr>
        </p:nvSpPr>
        <p:spPr/>
        <p:txBody>
          <a:bodyPr/>
          <a:lstStyle/>
          <a:p>
            <a:fld id="{C02B1890-C865-4D91-AF9F-E46BBFF9A377}" type="slidenum">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4"/>
          </p:nvPr>
        </p:nvSpPr>
        <p:spPr/>
        <p:txBody>
          <a:bodyPr/>
          <a:lstStyle/>
          <a:p>
            <a:fld id="{3D2305BE-FCE6-440E-B3E3-E1C62925F1B3}" type="slidenum">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7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77"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14"/>
          </p:nvPr>
        </p:nvSpPr>
        <p:spPr/>
        <p:txBody>
          <a:bodyPr/>
          <a:lstStyle/>
          <a:p>
            <a:fld id="{DE01290C-65E1-4C29-A3F6-98316C5AE4B9}" type="slidenum">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7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79"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14"/>
          </p:nvPr>
        </p:nvSpPr>
        <p:spPr/>
        <p:txBody>
          <a:bodyPr/>
          <a:lstStyle/>
          <a:p>
            <a:fld id="{B1190C7B-10C3-4501-ACDA-D15ADC0E68C2}"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0"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91"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2"/>
          </p:nvPr>
        </p:nvSpPr>
        <p:spPr/>
        <p:txBody>
          <a:bodyPr/>
          <a:lstStyle/>
          <a:p>
            <a:fld id="{DFEF96EF-41E2-4DFB-9810-CBA2F29B8FC1}" type="slidenum">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81"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82"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4"/>
          </p:nvPr>
        </p:nvSpPr>
        <p:spPr/>
        <p:txBody>
          <a:bodyPr/>
          <a:lstStyle/>
          <a:p>
            <a:fld id="{E84FC4C7-7D4E-4266-8292-B28CABB4F906}" type="slidenum">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8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14"/>
          </p:nvPr>
        </p:nvSpPr>
        <p:spPr/>
        <p:txBody>
          <a:bodyPr/>
          <a:lstStyle/>
          <a:p>
            <a:fld id="{D344EE62-A10C-42C7-87A6-2ED00D751756}" type="slidenum">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84"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14"/>
          </p:nvPr>
        </p:nvSpPr>
        <p:spPr/>
        <p:txBody>
          <a:bodyPr/>
          <a:lstStyle/>
          <a:p>
            <a:fld id="{2F7E6A09-8D6D-4A84-BC67-0A39D32F8E82}" type="slidenum">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8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86"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87"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88"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4"/>
          </p:nvPr>
        </p:nvSpPr>
        <p:spPr/>
        <p:txBody>
          <a:bodyPr/>
          <a:lstStyle/>
          <a:p>
            <a:fld id="{EEBEE8CF-29B8-49A2-96C0-5254598C6B40}" type="slidenum">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0"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91"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92"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4"/>
          </p:nvPr>
        </p:nvSpPr>
        <p:spPr/>
        <p:txBody>
          <a:bodyPr/>
          <a:lstStyle/>
          <a:p>
            <a:fld id="{79EAD369-4C69-4619-A124-DFBC7DD85BBB}" type="slidenum">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9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96"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4"/>
          </p:nvPr>
        </p:nvSpPr>
        <p:spPr/>
        <p:txBody>
          <a:bodyPr/>
          <a:lstStyle/>
          <a:p>
            <a:fld id="{0B5D4691-431E-48B9-85BC-3A014D3872A0}" type="slidenum">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8"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99"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4"/>
          </p:nvPr>
        </p:nvSpPr>
        <p:spPr/>
        <p:txBody>
          <a:bodyPr/>
          <a:lstStyle/>
          <a:p>
            <a:fld id="{5B841F11-EC4F-434C-AF31-0D04E554887F}" type="slidenum">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01"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02"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03"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04"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14"/>
          </p:nvPr>
        </p:nvSpPr>
        <p:spPr/>
        <p:txBody>
          <a:bodyPr/>
          <a:lstStyle/>
          <a:p>
            <a:fld id="{A222FE07-18DB-4C8E-A186-0531B0CAC2C6}" type="slidenum">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06"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07"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08"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09"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10"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11"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14"/>
          </p:nvPr>
        </p:nvSpPr>
        <p:spPr/>
        <p:txBody>
          <a:bodyPr/>
          <a:lstStyle/>
          <a:p>
            <a:fld id="{EB92BFFB-E164-41B3-9AB9-CC422E2982A1}" type="slidenum">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5"/>
          </p:nvPr>
        </p:nvSpPr>
        <p:spPr/>
        <p:txBody>
          <a:bodyPr/>
          <a:lstStyle/>
          <a:p>
            <a:fld id="{4695471E-8285-44B2-BDEE-2204522F4DF6}"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2"/>
          </p:nvPr>
        </p:nvSpPr>
        <p:spPr/>
        <p:txBody>
          <a:bodyPr/>
          <a:lstStyle/>
          <a:p>
            <a:fld id="{8D261333-4995-44FF-B3E1-E76F4019CC18}" type="slidenum">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1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0"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15"/>
          </p:nvPr>
        </p:nvSpPr>
        <p:spPr/>
        <p:txBody>
          <a:bodyPr/>
          <a:lstStyle/>
          <a:p>
            <a:fld id="{CF83D436-CFAE-4BDF-A052-9D321E361CD4}" type="slidenum">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2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2"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15"/>
          </p:nvPr>
        </p:nvSpPr>
        <p:spPr/>
        <p:txBody>
          <a:bodyPr/>
          <a:lstStyle/>
          <a:p>
            <a:fld id="{37333B77-B19C-4C67-87C8-D143F64216EE}" type="slidenum">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2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4"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25"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5"/>
          </p:nvPr>
        </p:nvSpPr>
        <p:spPr/>
        <p:txBody>
          <a:bodyPr/>
          <a:lstStyle/>
          <a:p>
            <a:fld id="{1AB0DADE-F91A-440F-9049-D723C85EC68F}" type="slidenum">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2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15"/>
          </p:nvPr>
        </p:nvSpPr>
        <p:spPr/>
        <p:txBody>
          <a:bodyPr/>
          <a:lstStyle/>
          <a:p>
            <a:fld id="{9134F39F-A69E-42C1-B118-9CA27A88F59E}" type="slidenum">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27"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15"/>
          </p:nvPr>
        </p:nvSpPr>
        <p:spPr/>
        <p:txBody>
          <a:bodyPr/>
          <a:lstStyle/>
          <a:p>
            <a:fld id="{A61694D2-4A2C-49F8-AB93-777AB4A4091D}" type="slidenum">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2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9"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30"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31"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5"/>
          </p:nvPr>
        </p:nvSpPr>
        <p:spPr/>
        <p:txBody>
          <a:bodyPr/>
          <a:lstStyle/>
          <a:p>
            <a:fld id="{0C0992FF-29A0-44F6-9BA9-3637E3DB57A4}" type="slidenum">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3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33"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34"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35"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5"/>
          </p:nvPr>
        </p:nvSpPr>
        <p:spPr/>
        <p:txBody>
          <a:bodyPr/>
          <a:lstStyle/>
          <a:p>
            <a:fld id="{596D6D1D-B14A-4134-9C44-960E3DAF4F4C}" type="slidenum">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3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37"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38"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39"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5"/>
          </p:nvPr>
        </p:nvSpPr>
        <p:spPr/>
        <p:txBody>
          <a:bodyPr/>
          <a:lstStyle/>
          <a:p>
            <a:fld id="{64CD1165-1937-44DC-8444-7880BFD2EC0F}" type="slidenum">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4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41"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42"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5"/>
          </p:nvPr>
        </p:nvSpPr>
        <p:spPr/>
        <p:txBody>
          <a:bodyPr/>
          <a:lstStyle/>
          <a:p>
            <a:fld id="{8D12619A-5E56-415B-9271-24C4D596EFB8}" type="slidenum">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4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4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46"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47"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15"/>
          </p:nvPr>
        </p:nvSpPr>
        <p:spPr/>
        <p:txBody>
          <a:bodyPr/>
          <a:lstStyle/>
          <a:p>
            <a:fld id="{5AA8E62E-394C-4C55-AAA2-CBC2CB047324}"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2"/>
          </p:nvPr>
        </p:nvSpPr>
        <p:spPr/>
        <p:txBody>
          <a:bodyPr/>
          <a:lstStyle/>
          <a:p>
            <a:fld id="{45000CCA-481F-4FE9-9E5B-DFC7F80BBB46}" type="slidenum">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49"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50"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51"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52"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53"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754"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15"/>
          </p:nvPr>
        </p:nvSpPr>
        <p:spPr/>
        <p:txBody>
          <a:bodyPr/>
          <a:lstStyle/>
          <a:p>
            <a:fld id="{7B11303A-6ECF-45B0-AEC1-BC76DA07CA16}"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5"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96"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97"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2"/>
          </p:nvPr>
        </p:nvSpPr>
        <p:spPr/>
        <p:txBody>
          <a:bodyPr/>
          <a:lstStyle/>
          <a:p>
            <a:fld id="{DE3DEBC4-D484-40E6-B322-D698331357E8}"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4"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1"/>
          </p:nvPr>
        </p:nvSpPr>
        <p:spPr/>
        <p:txBody>
          <a:bodyPr/>
          <a:lstStyle/>
          <a:p>
            <a:fld id="{8EB4A3D7-D420-4E63-A2C6-E7B082BEF2C4}"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9"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00"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01"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2"/>
          </p:nvPr>
        </p:nvSpPr>
        <p:spPr/>
        <p:txBody>
          <a:bodyPr/>
          <a:lstStyle/>
          <a:p>
            <a:fld id="{EFEE03DE-D158-427C-8D1E-0AB8C81302D3}"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3"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04"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05"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2"/>
          </p:nvPr>
        </p:nvSpPr>
        <p:spPr/>
        <p:txBody>
          <a:bodyPr/>
          <a:lstStyle/>
          <a:p>
            <a:fld id="{6853D07C-F9F0-4595-876D-DB4B963B6DB6}"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7"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08"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2"/>
          </p:nvPr>
        </p:nvSpPr>
        <p:spPr/>
        <p:txBody>
          <a:bodyPr/>
          <a:lstStyle/>
          <a:p>
            <a:fld id="{5DF3DD1F-71DE-4274-9A0F-9DA018726B00}"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0"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11"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12"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13"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2"/>
          </p:nvPr>
        </p:nvSpPr>
        <p:spPr/>
        <p:txBody>
          <a:bodyPr/>
          <a:lstStyle/>
          <a:p>
            <a:fld id="{74C2B512-C4ED-4E45-88D5-7185846602DA}"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5"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16"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17"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18"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19"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20"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2"/>
          </p:nvPr>
        </p:nvSpPr>
        <p:spPr/>
        <p:txBody>
          <a:bodyPr/>
          <a:lstStyle/>
          <a:p>
            <a:fld id="{460D6AD5-969F-43FF-AB22-279F74BF305F}"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774C79B0-B1F5-46C0-9645-B81B58189BFE}" type="slidenum">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28"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3"/>
          </p:nvPr>
        </p:nvSpPr>
        <p:spPr/>
        <p:txBody>
          <a:bodyPr/>
          <a:lstStyle/>
          <a:p>
            <a:fld id="{20D6E19B-DBC3-450F-9B55-14D989DC7901}" type="slidenum">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30"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3"/>
          </p:nvPr>
        </p:nvSpPr>
        <p:spPr/>
        <p:txBody>
          <a:bodyPr/>
          <a:lstStyle/>
          <a:p>
            <a:fld id="{F8074150-7733-4A71-8DC1-D3104233486E}" type="slidenum">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32"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33"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3"/>
          </p:nvPr>
        </p:nvSpPr>
        <p:spPr/>
        <p:txBody>
          <a:bodyPr/>
          <a:lstStyle/>
          <a:p>
            <a:fld id="{EE8944DE-AC06-4D08-BD37-406C52E6F7FE}" type="slidenum">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3"/>
          </p:nvPr>
        </p:nvSpPr>
        <p:spPr/>
        <p:txBody>
          <a:bodyPr/>
          <a:lstStyle/>
          <a:p>
            <a:fld id="{A0191B47-D911-4517-9D0C-A1D5CA9E56EE}"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6"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1"/>
          </p:nvPr>
        </p:nvSpPr>
        <p:spPr/>
        <p:txBody>
          <a:bodyPr/>
          <a:lstStyle/>
          <a:p>
            <a:fld id="{B02101BA-CB11-4659-B393-0A1D245D04F2}"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3"/>
          </p:nvPr>
        </p:nvSpPr>
        <p:spPr/>
        <p:txBody>
          <a:bodyPr/>
          <a:lstStyle/>
          <a:p>
            <a:fld id="{66182E98-360E-4C13-87C7-C7081EB94304}" type="slidenum">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37"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38"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39"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3"/>
          </p:nvPr>
        </p:nvSpPr>
        <p:spPr/>
        <p:txBody>
          <a:bodyPr/>
          <a:lstStyle/>
          <a:p>
            <a:fld id="{A83181D0-0ED5-4010-A0BD-8B6A23812314}" type="slidenum">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41"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42"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43"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3"/>
          </p:nvPr>
        </p:nvSpPr>
        <p:spPr/>
        <p:txBody>
          <a:bodyPr/>
          <a:lstStyle/>
          <a:p>
            <a:fld id="{1A8FB33F-3F12-47F0-AEE8-6D2AA5CB355D}" type="slidenum">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45"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46"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47"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3"/>
          </p:nvPr>
        </p:nvSpPr>
        <p:spPr/>
        <p:txBody>
          <a:bodyPr/>
          <a:lstStyle/>
          <a:p>
            <a:fld id="{F2F01349-FAF3-40AC-BEE9-9836A871C256}" type="slidenum">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49"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50"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3"/>
          </p:nvPr>
        </p:nvSpPr>
        <p:spPr/>
        <p:txBody>
          <a:bodyPr/>
          <a:lstStyle/>
          <a:p>
            <a:fld id="{F2575C33-0B48-4C5A-AF7F-6A7FC5198A90}" type="slidenum">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2"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53"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54"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55"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3"/>
          </p:nvPr>
        </p:nvSpPr>
        <p:spPr/>
        <p:txBody>
          <a:bodyPr/>
          <a:lstStyle/>
          <a:p>
            <a:fld id="{C5D1A226-1F71-4935-939E-15A42DEBB2B4}" type="slidenum">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7"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58"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59"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60"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61"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162"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3"/>
          </p:nvPr>
        </p:nvSpPr>
        <p:spPr/>
        <p:txBody>
          <a:bodyPr/>
          <a:lstStyle/>
          <a:p>
            <a:fld id="{5A462288-C24F-4ADB-B7A6-A99FC2B6D48D}" type="slidenum">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lstStyle/>
          <a:p>
            <a:fld id="{7193672E-6E4D-42FE-B7C3-85C24139B0AC}" type="slidenum">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80"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4"/>
          </p:nvPr>
        </p:nvSpPr>
        <p:spPr/>
        <p:txBody>
          <a:bodyPr/>
          <a:lstStyle/>
          <a:p>
            <a:fld id="{54A9C118-3238-4BBE-9727-0BC59A230F16}" type="slidenum">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82"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4"/>
          </p:nvPr>
        </p:nvSpPr>
        <p:spPr/>
        <p:txBody>
          <a:bodyPr/>
          <a:lstStyle/>
          <a:p>
            <a:fld id="{88F235A2-68F1-4BC9-B86E-9B13B79E23D4}"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9"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1"/>
          </p:nvPr>
        </p:nvSpPr>
        <p:spPr/>
        <p:txBody>
          <a:bodyPr/>
          <a:lstStyle/>
          <a:p>
            <a:fld id="{83D6AF2E-570A-4D21-98FC-6809AEA2D603}"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84"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85"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4"/>
          </p:nvPr>
        </p:nvSpPr>
        <p:spPr/>
        <p:txBody>
          <a:bodyPr/>
          <a:lstStyle/>
          <a:p>
            <a:fld id="{9827E026-C4FA-4BD9-BA93-2C9EC8326EAE}" type="slidenum">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4"/>
          </p:nvPr>
        </p:nvSpPr>
        <p:spPr/>
        <p:txBody>
          <a:bodyPr/>
          <a:lstStyle/>
          <a:p>
            <a:fld id="{4AE4710E-898D-4500-85EE-BCB53743E87A}" type="slidenum">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7"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4"/>
          </p:nvPr>
        </p:nvSpPr>
        <p:spPr/>
        <p:txBody>
          <a:bodyPr/>
          <a:lstStyle/>
          <a:p>
            <a:fld id="{5B14EBC9-8DFC-4074-9303-FCB2232BCBB1}" type="slidenum">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89"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90"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91"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4"/>
          </p:nvPr>
        </p:nvSpPr>
        <p:spPr/>
        <p:txBody>
          <a:bodyPr/>
          <a:lstStyle/>
          <a:p>
            <a:fld id="{D203E23D-A137-4BCC-AD2D-2392FD89BDF0}" type="slidenum">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93"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94"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95"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4"/>
          </p:nvPr>
        </p:nvSpPr>
        <p:spPr/>
        <p:txBody>
          <a:bodyPr/>
          <a:lstStyle/>
          <a:p>
            <a:fld id="{C3342BA7-AEE3-4121-8F7C-04F7882977CD}" type="slidenum">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97"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98"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199"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4"/>
          </p:nvPr>
        </p:nvSpPr>
        <p:spPr/>
        <p:txBody>
          <a:bodyPr/>
          <a:lstStyle/>
          <a:p>
            <a:fld id="{B57E3D20-5C7F-44F6-BFD7-6CA42F5D9958}" type="slidenum">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1"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02"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4"/>
          </p:nvPr>
        </p:nvSpPr>
        <p:spPr/>
        <p:txBody>
          <a:bodyPr/>
          <a:lstStyle/>
          <a:p>
            <a:fld id="{E9108661-62F4-419D-9481-DE43D9A5828C}" type="slidenum">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0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06"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07"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4"/>
          </p:nvPr>
        </p:nvSpPr>
        <p:spPr/>
        <p:txBody>
          <a:bodyPr/>
          <a:lstStyle/>
          <a:p>
            <a:fld id="{9A6373BA-D68C-4EB7-811D-C819CD7F9A89}" type="slidenum">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9"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10"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11"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12"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13"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14"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4"/>
          </p:nvPr>
        </p:nvSpPr>
        <p:spPr/>
        <p:txBody>
          <a:bodyPr/>
          <a:lstStyle/>
          <a:p>
            <a:fld id="{F3386654-94C8-4279-B235-991718C2EFB9}" type="slidenum">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6"/>
          </p:nvPr>
        </p:nvSpPr>
        <p:spPr/>
        <p:txBody>
          <a:bodyPr/>
          <a:lstStyle/>
          <a:p>
            <a:fld id="{2159EE55-0D25-42A0-925A-7C712D28B63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1"/>
          </p:nvPr>
        </p:nvSpPr>
        <p:spPr/>
        <p:txBody>
          <a:bodyPr/>
          <a:lstStyle/>
          <a:p>
            <a:fld id="{395C8950-6881-473E-A35E-DDE2087A301C}"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65"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6"/>
          </p:nvPr>
        </p:nvSpPr>
        <p:spPr/>
        <p:txBody>
          <a:bodyPr/>
          <a:lstStyle/>
          <a:p>
            <a:fld id="{AE913709-8EA9-4E5B-B133-8E760BE58A39}" type="slidenum">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67"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6"/>
          </p:nvPr>
        </p:nvSpPr>
        <p:spPr/>
        <p:txBody>
          <a:bodyPr/>
          <a:lstStyle/>
          <a:p>
            <a:fld id="{6B4F6012-A315-49FD-AED6-22E7B5E04AC6}" type="slidenum">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69"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70"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6"/>
          </p:nvPr>
        </p:nvSpPr>
        <p:spPr/>
        <p:txBody>
          <a:bodyPr/>
          <a:lstStyle/>
          <a:p>
            <a:fld id="{66470731-8F28-4094-AAB2-D633C3AF535B}" type="slidenum">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6"/>
          </p:nvPr>
        </p:nvSpPr>
        <p:spPr/>
        <p:txBody>
          <a:bodyPr/>
          <a:lstStyle/>
          <a:p>
            <a:fld id="{A2299E6F-514A-48F9-8229-12437952DD03}" type="slidenum">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6"/>
          </p:nvPr>
        </p:nvSpPr>
        <p:spPr/>
        <p:txBody>
          <a:bodyPr/>
          <a:lstStyle/>
          <a:p>
            <a:fld id="{2B9D7DC6-50BE-45CF-ABDF-88BA278DA3E4}" type="slidenum">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7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75"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76"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6"/>
          </p:nvPr>
        </p:nvSpPr>
        <p:spPr/>
        <p:txBody>
          <a:bodyPr/>
          <a:lstStyle/>
          <a:p>
            <a:fld id="{A2654C85-ED06-4355-B2CC-D00BEDD2B90C}" type="slidenum">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78"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79"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80"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6"/>
          </p:nvPr>
        </p:nvSpPr>
        <p:spPr/>
        <p:txBody>
          <a:bodyPr/>
          <a:lstStyle/>
          <a:p>
            <a:fld id="{E28BDB07-ED4B-4925-BEF3-0115ABC0D6BA}" type="slidenum">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2"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83"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84"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6"/>
          </p:nvPr>
        </p:nvSpPr>
        <p:spPr/>
        <p:txBody>
          <a:bodyPr/>
          <a:lstStyle/>
          <a:p>
            <a:fld id="{8BF329DD-FA26-46E8-A214-63D4728595F3}" type="slidenum">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6"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87"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6"/>
          </p:nvPr>
        </p:nvSpPr>
        <p:spPr/>
        <p:txBody>
          <a:bodyPr/>
          <a:lstStyle/>
          <a:p>
            <a:fld id="{C84C20E7-F4B7-4238-A9F5-F2823B2C1DFC}" type="slidenum">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9"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90"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91"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292"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6"/>
          </p:nvPr>
        </p:nvSpPr>
        <p:spPr/>
        <p:txBody>
          <a:bodyPr/>
          <a:lstStyle/>
          <a:p>
            <a:fld id="{84E57A76-ABF5-43C0-921C-D4DAEB5C339E}"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1"/>
          </p:nvPr>
        </p:nvSpPr>
        <p:spPr/>
        <p:txBody>
          <a:bodyPr/>
          <a:lstStyle/>
          <a:p>
            <a:fld id="{4CA0977D-538F-4BCE-AA6D-D04A9AB88D41}" type="slidenum">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94"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95"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96"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97"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98"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299"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6"/>
          </p:nvPr>
        </p:nvSpPr>
        <p:spPr/>
        <p:txBody>
          <a:bodyPr/>
          <a:lstStyle/>
          <a:p>
            <a:fld id="{21A35464-B32C-4D09-BDA4-878AC9169D7B}" type="slidenum">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7"/>
          </p:nvPr>
        </p:nvSpPr>
        <p:spPr/>
        <p:txBody>
          <a:bodyPr/>
          <a:lstStyle/>
          <a:p>
            <a:fld id="{F7435C10-9FE4-4091-A55E-5DA9AAED1474}" type="slidenum">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07"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7"/>
          </p:nvPr>
        </p:nvSpPr>
        <p:spPr/>
        <p:txBody>
          <a:bodyPr/>
          <a:lstStyle/>
          <a:p>
            <a:fld id="{5113F6B4-296B-4DE3-A69A-E57351709D8C}" type="slidenum">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09"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7"/>
          </p:nvPr>
        </p:nvSpPr>
        <p:spPr/>
        <p:txBody>
          <a:bodyPr/>
          <a:lstStyle/>
          <a:p>
            <a:fld id="{8C9C887B-D218-4C96-BD61-385D9CB75E23}" type="slidenum">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1"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12"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7"/>
          </p:nvPr>
        </p:nvSpPr>
        <p:spPr/>
        <p:txBody>
          <a:bodyPr/>
          <a:lstStyle/>
          <a:p>
            <a:fld id="{A53074E9-373A-41E1-A79E-5584C0FFB2F0}" type="slidenum">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7"/>
          </p:nvPr>
        </p:nvSpPr>
        <p:spPr/>
        <p:txBody>
          <a:bodyPr/>
          <a:lstStyle/>
          <a:p>
            <a:fld id="{A950E805-ECE7-497C-A511-0FB4A01D028D}" type="slidenum">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14"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7"/>
          </p:nvPr>
        </p:nvSpPr>
        <p:spPr/>
        <p:txBody>
          <a:bodyPr/>
          <a:lstStyle/>
          <a:p>
            <a:fld id="{BBDB1E98-18B8-425D-AC93-1408E8348A1F}" type="slidenum">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6"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17"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18"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7"/>
          </p:nvPr>
        </p:nvSpPr>
        <p:spPr/>
        <p:txBody>
          <a:bodyPr/>
          <a:lstStyle/>
          <a:p>
            <a:fld id="{03AE8A64-A37E-4B54-AB98-2662DC0B4A2F}" type="slidenum">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20"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21"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22"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7"/>
          </p:nvPr>
        </p:nvSpPr>
        <p:spPr/>
        <p:txBody>
          <a:bodyPr/>
          <a:lstStyle/>
          <a:p>
            <a:fld id="{A0519364-F434-4FA4-8F71-939E1BD93FBB}" type="slidenum">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2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2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26"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7"/>
          </p:nvPr>
        </p:nvSpPr>
        <p:spPr/>
        <p:txBody>
          <a:bodyPr/>
          <a:lstStyle/>
          <a:p>
            <a:fld id="{2560F5C0-EC80-4EF0-A131-9FCAEF9D0E8C}"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3"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4"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5"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
          </p:nvPr>
        </p:nvSpPr>
        <p:spPr/>
        <p:txBody>
          <a:bodyPr/>
          <a:lstStyle/>
          <a:p>
            <a:fld id="{68EDA2C0-259A-4F57-941C-B02C7FA9B90B}" type="slidenum">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28"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29"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7"/>
          </p:nvPr>
        </p:nvSpPr>
        <p:spPr/>
        <p:txBody>
          <a:bodyPr/>
          <a:lstStyle/>
          <a:p>
            <a:fld id="{3C499013-5F46-46D9-8FFC-D6CE1A4D95FE}" type="slidenum">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31"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32"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33"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34"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7"/>
          </p:nvPr>
        </p:nvSpPr>
        <p:spPr/>
        <p:txBody>
          <a:bodyPr/>
          <a:lstStyle/>
          <a:p>
            <a:fld id="{40E93E53-CDE9-4003-9652-C3F7B955F0F9}" type="slidenum">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36"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37"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38"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39"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40"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41"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7"/>
          </p:nvPr>
        </p:nvSpPr>
        <p:spPr/>
        <p:txBody>
          <a:bodyPr/>
          <a:lstStyle/>
          <a:p>
            <a:fld id="{C7F39CEA-F54D-4465-B7D1-A121DCC1331E}" type="slidenum">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8"/>
          </p:nvPr>
        </p:nvSpPr>
        <p:spPr/>
        <p:txBody>
          <a:bodyPr/>
          <a:lstStyle/>
          <a:p>
            <a:fld id="{0BB576FF-F889-4B7C-8B36-F1AB340C0A0C}" type="slidenum">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50"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sldNum" idx="8"/>
          </p:nvPr>
        </p:nvSpPr>
        <p:spPr/>
        <p:txBody>
          <a:bodyPr/>
          <a:lstStyle/>
          <a:p>
            <a:fld id="{3735EC77-9B59-4F7E-A370-31F089C2A485}" type="slidenum">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52"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 name="PlaceHolder 3"/>
          <p:cNvSpPr>
            <a:spLocks noGrp="1"/>
          </p:cNvSpPr>
          <p:nvPr>
            <p:ph type="sldNum" idx="8"/>
          </p:nvPr>
        </p:nvSpPr>
        <p:spPr/>
        <p:txBody>
          <a:bodyPr/>
          <a:lstStyle/>
          <a:p>
            <a:fld id="{E0522867-8FEE-4BB3-9E9C-0D520BCA0D3F}" type="slidenum">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54"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55"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8"/>
          </p:nvPr>
        </p:nvSpPr>
        <p:spPr/>
        <p:txBody>
          <a:bodyPr/>
          <a:lstStyle/>
          <a:p>
            <a:fld id="{AE864221-D44C-4605-A157-DA1E0CBC6497}" type="slidenum">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sldNum" idx="8"/>
          </p:nvPr>
        </p:nvSpPr>
        <p:spPr/>
        <p:txBody>
          <a:bodyPr/>
          <a:lstStyle/>
          <a:p>
            <a:fld id="{CA37CAFD-97F4-4184-B8AF-5E6FE930481B}" type="slidenum">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57"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sldNum" idx="8"/>
          </p:nvPr>
        </p:nvSpPr>
        <p:spPr/>
        <p:txBody>
          <a:bodyPr/>
          <a:lstStyle/>
          <a:p>
            <a:fld id="{84F6E9AC-C193-461C-B363-A154EF435DF0}" type="slidenum">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59"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60"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61"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8"/>
          </p:nvPr>
        </p:nvSpPr>
        <p:spPr/>
        <p:txBody>
          <a:bodyPr/>
          <a:lstStyle/>
          <a:p>
            <a:fld id="{AF9A9220-8B13-4CF2-B596-EF85AA723A47}"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8"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9"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
          </p:nvPr>
        </p:nvSpPr>
        <p:spPr/>
        <p:txBody>
          <a:bodyPr/>
          <a:lstStyle/>
          <a:p>
            <a:fld id="{2AA5A0A8-8107-4407-84F8-54A70B55FB2A}" type="slidenum">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3"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64"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65"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8"/>
          </p:nvPr>
        </p:nvSpPr>
        <p:spPr/>
        <p:txBody>
          <a:bodyPr/>
          <a:lstStyle/>
          <a:p>
            <a:fld id="{3A35CAF9-5C24-4B7C-9462-E0B8C1E030BA}" type="slidenum">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7"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68"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69"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8"/>
          </p:nvPr>
        </p:nvSpPr>
        <p:spPr/>
        <p:txBody>
          <a:bodyPr/>
          <a:lstStyle/>
          <a:p>
            <a:fld id="{3C523A35-96C6-4F51-AA8A-86117B8DD4D8}" type="slidenum">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71"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72"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5" name="PlaceHolder 4"/>
          <p:cNvSpPr>
            <a:spLocks noGrp="1"/>
          </p:cNvSpPr>
          <p:nvPr>
            <p:ph type="sldNum" idx="8"/>
          </p:nvPr>
        </p:nvSpPr>
        <p:spPr/>
        <p:txBody>
          <a:bodyPr/>
          <a:lstStyle/>
          <a:p>
            <a:fld id="{0AC7A35C-7B3C-42F3-ABFB-90CB4E305077}" type="slidenum">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74"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7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76"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377"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7" name="PlaceHolder 6"/>
          <p:cNvSpPr>
            <a:spLocks noGrp="1"/>
          </p:cNvSpPr>
          <p:nvPr>
            <p:ph type="sldNum" idx="8"/>
          </p:nvPr>
        </p:nvSpPr>
        <p:spPr/>
        <p:txBody>
          <a:bodyPr/>
          <a:lstStyle/>
          <a:p>
            <a:fld id="{C7926B37-A917-457A-B67F-5F66EDA61C13}" type="slidenum">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79"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80"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81"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82"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83"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384"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9" name="PlaceHolder 8"/>
          <p:cNvSpPr>
            <a:spLocks noGrp="1"/>
          </p:cNvSpPr>
          <p:nvPr>
            <p:ph type="sldNum" idx="8"/>
          </p:nvPr>
        </p:nvSpPr>
        <p:spPr/>
        <p:txBody>
          <a:bodyPr/>
          <a:lstStyle/>
          <a:p>
            <a:fld id="{5528DF38-FF84-46B4-9368-B7441989248E}" type="slidenum">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31"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33"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35"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36"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2"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3"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6" name="PlaceHolder 5"/>
          <p:cNvSpPr>
            <a:spLocks noGrp="1"/>
          </p:cNvSpPr>
          <p:nvPr>
            <p:ph type="sldNum" idx="1"/>
          </p:nvPr>
        </p:nvSpPr>
        <p:spPr/>
        <p:txBody>
          <a:bodyPr/>
          <a:lstStyle/>
          <a:p>
            <a:fld id="{B7380BD7-AC78-419F-816F-56A202698E09}" type="slidenum">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8"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40"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41" name="PlaceHolder 3"/>
          <p:cNvSpPr>
            <a:spLocks noGrp="1"/>
          </p:cNvSpPr>
          <p:nvPr>
            <p:ph/>
          </p:nvPr>
        </p:nvSpPr>
        <p:spPr>
          <a:xfrm>
            <a:off x="252648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42"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44" name="PlaceHolder 2"/>
          <p:cNvSpPr>
            <a:spLocks noGrp="1"/>
          </p:cNvSpPr>
          <p:nvPr>
            <p:ph/>
          </p:nvPr>
        </p:nvSpPr>
        <p:spPr>
          <a:xfrm>
            <a:off x="457200" y="1600200"/>
            <a:ext cx="197028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45"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46" name="PlaceHolder 4"/>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48"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49"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50" name="PlaceHolder 4"/>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52" name="PlaceHolder 2"/>
          <p:cNvSpPr>
            <a:spLocks noGrp="1"/>
          </p:cNvSpPr>
          <p:nvPr>
            <p:ph/>
          </p:nvPr>
        </p:nvSpPr>
        <p:spPr>
          <a:xfrm>
            <a:off x="457200" y="160020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53" name="PlaceHolder 3"/>
          <p:cNvSpPr>
            <a:spLocks noGrp="1"/>
          </p:cNvSpPr>
          <p:nvPr>
            <p:ph/>
          </p:nvPr>
        </p:nvSpPr>
        <p:spPr>
          <a:xfrm>
            <a:off x="457200" y="3964320"/>
            <a:ext cx="403812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55" name="PlaceHolder 2"/>
          <p:cNvSpPr>
            <a:spLocks noGrp="1"/>
          </p:cNvSpPr>
          <p:nvPr>
            <p:ph/>
          </p:nvPr>
        </p:nvSpPr>
        <p:spPr>
          <a:xfrm>
            <a:off x="45720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56" name="PlaceHolder 3"/>
          <p:cNvSpPr>
            <a:spLocks noGrp="1"/>
          </p:cNvSpPr>
          <p:nvPr>
            <p:ph/>
          </p:nvPr>
        </p:nvSpPr>
        <p:spPr>
          <a:xfrm>
            <a:off x="2526480" y="160020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57" name="PlaceHolder 4"/>
          <p:cNvSpPr>
            <a:spLocks noGrp="1"/>
          </p:cNvSpPr>
          <p:nvPr>
            <p:ph/>
          </p:nvPr>
        </p:nvSpPr>
        <p:spPr>
          <a:xfrm>
            <a:off x="45720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
        <p:nvSpPr>
          <p:cNvPr id="458" name="PlaceHolder 5"/>
          <p:cNvSpPr>
            <a:spLocks noGrp="1"/>
          </p:cNvSpPr>
          <p:nvPr>
            <p:ph/>
          </p:nvPr>
        </p:nvSpPr>
        <p:spPr>
          <a:xfrm>
            <a:off x="2526480" y="3964320"/>
            <a:ext cx="197028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60" name="PlaceHolder 2"/>
          <p:cNvSpPr>
            <a:spLocks noGrp="1"/>
          </p:cNvSpPr>
          <p:nvPr>
            <p:ph/>
          </p:nvPr>
        </p:nvSpPr>
        <p:spPr>
          <a:xfrm>
            <a:off x="4572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461" name="PlaceHolder 3"/>
          <p:cNvSpPr>
            <a:spLocks noGrp="1"/>
          </p:cNvSpPr>
          <p:nvPr>
            <p:ph/>
          </p:nvPr>
        </p:nvSpPr>
        <p:spPr>
          <a:xfrm>
            <a:off x="182268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462" name="PlaceHolder 4"/>
          <p:cNvSpPr>
            <a:spLocks noGrp="1"/>
          </p:cNvSpPr>
          <p:nvPr>
            <p:ph/>
          </p:nvPr>
        </p:nvSpPr>
        <p:spPr>
          <a:xfrm>
            <a:off x="3187800" y="160020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463" name="PlaceHolder 5"/>
          <p:cNvSpPr>
            <a:spLocks noGrp="1"/>
          </p:cNvSpPr>
          <p:nvPr>
            <p:ph/>
          </p:nvPr>
        </p:nvSpPr>
        <p:spPr>
          <a:xfrm>
            <a:off x="4572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464" name="PlaceHolder 6"/>
          <p:cNvSpPr>
            <a:spLocks noGrp="1"/>
          </p:cNvSpPr>
          <p:nvPr>
            <p:ph/>
          </p:nvPr>
        </p:nvSpPr>
        <p:spPr>
          <a:xfrm>
            <a:off x="182268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
        <p:nvSpPr>
          <p:cNvPr id="465" name="PlaceHolder 7"/>
          <p:cNvSpPr>
            <a:spLocks noGrp="1"/>
          </p:cNvSpPr>
          <p:nvPr>
            <p:ph/>
          </p:nvPr>
        </p:nvSpPr>
        <p:spPr>
          <a:xfrm>
            <a:off x="3187800" y="3964320"/>
            <a:ext cx="1299960" cy="2158560"/>
          </a:xfrm>
          <a:prstGeom prst="rect">
            <a:avLst/>
          </a:prstGeom>
          <a:noFill/>
          <a:ln w="0">
            <a:noFill/>
          </a:ln>
        </p:spPr>
        <p:txBody>
          <a:bodyPr lIns="0" tIns="0" rIns="0" bIns="0" anchor="t">
            <a:normAutofit fontScale="96865"/>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69" name="PlaceHolder 2"/>
          <p:cNvSpPr>
            <a:spLocks noGrp="1"/>
          </p:cNvSpPr>
          <p:nvPr>
            <p:ph type="subTitle"/>
          </p:nvPr>
        </p:nvSpPr>
        <p:spPr>
          <a:xfrm>
            <a:off x="457200" y="1600200"/>
            <a:ext cx="4038120" cy="45255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71" name="PlaceHolder 2"/>
          <p:cNvSpPr>
            <a:spLocks noGrp="1"/>
          </p:cNvSpPr>
          <p:nvPr>
            <p:ph/>
          </p:nvPr>
        </p:nvSpPr>
        <p:spPr>
          <a:xfrm>
            <a:off x="457200" y="1600200"/>
            <a:ext cx="403812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Gill Sans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2.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2.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2.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2.pn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png"/><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7.png"/><Relationship Id="rId2" Type="http://schemas.openxmlformats.org/officeDocument/2006/relationships/slideLayout" Target="../slideLayouts/slideLayout62.xml"/><Relationship Id="rId16" Type="http://schemas.openxmlformats.org/officeDocument/2006/relationships/image" Target="../media/image6.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6.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2.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2.pn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 name="Picture 6" descr="Picture 6"/>
          <p:cNvPicPr/>
          <p:nvPr/>
        </p:nvPicPr>
        <p:blipFill>
          <a:blip r:embed="rId14"/>
          <a:stretch/>
        </p:blipFill>
        <p:spPr>
          <a:xfrm>
            <a:off x="8394840" y="6320880"/>
            <a:ext cx="565920" cy="400320"/>
          </a:xfrm>
          <a:prstGeom prst="rect">
            <a:avLst/>
          </a:prstGeom>
          <a:ln w="12700">
            <a:noFill/>
          </a:ln>
        </p:spPr>
      </p:pic>
      <p:pic>
        <p:nvPicPr>
          <p:cNvPr id="39" name="image2.png" descr="image2.png"/>
          <p:cNvPicPr/>
          <p:nvPr/>
        </p:nvPicPr>
        <p:blipFill>
          <a:blip r:embed="rId15"/>
          <a:stretch/>
        </p:blipFill>
        <p:spPr>
          <a:xfrm>
            <a:off x="190080" y="6287040"/>
            <a:ext cx="465840" cy="467640"/>
          </a:xfrm>
          <a:prstGeom prst="rect">
            <a:avLst/>
          </a:prstGeom>
          <a:ln w="12700">
            <a:noFill/>
          </a:ln>
        </p:spPr>
      </p:pic>
      <p:sp>
        <p:nvSpPr>
          <p:cNvPr id="40" name="PlaceHolder 1"/>
          <p:cNvSpPr>
            <a:spLocks noGrp="1"/>
          </p:cNvSpPr>
          <p:nvPr>
            <p:ph type="sldNum" idx="1"/>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
        <p:nvSpPr>
          <p:cNvPr id="41" name="PlaceHolder 2"/>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Calibri"/>
              </a:rPr>
              <a:t>Click to edit the title text format</a:t>
            </a:r>
          </a:p>
        </p:txBody>
      </p:sp>
      <p:sp>
        <p:nvSpPr>
          <p:cNvPr id="42" name="PlaceHolder 3"/>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Gill Sans Light"/>
              </a:rPr>
              <a:t>Click to edit the outline text format</a:t>
            </a:r>
          </a:p>
          <a:p>
            <a:pPr marL="864000" lvl="1" indent="-324000">
              <a:spcBef>
                <a:spcPts val="1134"/>
              </a:spcBef>
              <a:buClr>
                <a:srgbClr val="000000"/>
              </a:buClr>
              <a:buSzPct val="75000"/>
              <a:buFont typeface="Symbol" charset="2"/>
              <a:buChar char=""/>
            </a:pPr>
            <a:r>
              <a:rPr lang="en-US" sz="3200" b="0" strike="noStrike" spc="-1">
                <a:solidFill>
                  <a:srgbClr val="000000"/>
                </a:solidFill>
                <a:latin typeface="Gill Sans Light"/>
              </a:rPr>
              <a:t>Second Outline Level</a:t>
            </a:r>
          </a:p>
          <a:p>
            <a:pPr marL="1296000" lvl="2" indent="-288000">
              <a:spcBef>
                <a:spcPts val="850"/>
              </a:spcBef>
              <a:buClr>
                <a:srgbClr val="000000"/>
              </a:buClr>
              <a:buSzPct val="45000"/>
              <a:buFont typeface="Wingdings" charset="2"/>
              <a:buChar char=""/>
            </a:pPr>
            <a:r>
              <a:rPr lang="en-US" sz="3200" b="0" strike="noStrike" spc="-1">
                <a:solidFill>
                  <a:srgbClr val="000000"/>
                </a:solidFill>
                <a:latin typeface="Gill Sans Light"/>
              </a:rPr>
              <a:t>Third Outline Level</a:t>
            </a:r>
          </a:p>
          <a:p>
            <a:pPr marL="1728000" lvl="3" indent="-216000">
              <a:spcBef>
                <a:spcPts val="567"/>
              </a:spcBef>
              <a:buClr>
                <a:srgbClr val="000000"/>
              </a:buClr>
              <a:buSzPct val="75000"/>
              <a:buFont typeface="Symbol" charset="2"/>
              <a:buChar char=""/>
            </a:pPr>
            <a:r>
              <a:rPr lang="en-US" sz="3200" b="0" strike="noStrike" spc="-1">
                <a:solidFill>
                  <a:srgbClr val="000000"/>
                </a:solidFill>
                <a:latin typeface="Gill Sans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Gill Sans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Gill Sans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Gill Sans Light"/>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4" name="Picture 6" descr="Picture 6"/>
          <p:cNvPicPr/>
          <p:nvPr/>
        </p:nvPicPr>
        <p:blipFill>
          <a:blip r:embed="rId14"/>
          <a:stretch/>
        </p:blipFill>
        <p:spPr>
          <a:xfrm>
            <a:off x="8394840" y="6320880"/>
            <a:ext cx="565920" cy="400320"/>
          </a:xfrm>
          <a:prstGeom prst="rect">
            <a:avLst/>
          </a:prstGeom>
          <a:ln w="12700">
            <a:noFill/>
          </a:ln>
        </p:spPr>
      </p:pic>
      <p:pic>
        <p:nvPicPr>
          <p:cNvPr id="505" name="image2.png" descr="image2.png"/>
          <p:cNvPicPr/>
          <p:nvPr/>
        </p:nvPicPr>
        <p:blipFill>
          <a:blip r:embed="rId15"/>
          <a:stretch/>
        </p:blipFill>
        <p:spPr>
          <a:xfrm>
            <a:off x="190080" y="6287040"/>
            <a:ext cx="465840" cy="467640"/>
          </a:xfrm>
          <a:prstGeom prst="rect">
            <a:avLst/>
          </a:prstGeom>
          <a:ln w="12700">
            <a:noFill/>
          </a:ln>
        </p:spPr>
      </p:pic>
      <p:sp>
        <p:nvSpPr>
          <p:cNvPr id="506" name="PlaceHolder 1"/>
          <p:cNvSpPr>
            <a:spLocks noGrp="1"/>
          </p:cNvSpPr>
          <p:nvPr>
            <p:ph type="title"/>
          </p:nvPr>
        </p:nvSpPr>
        <p:spPr>
          <a:xfrm>
            <a:off x="685800" y="2130480"/>
            <a:ext cx="7772040" cy="146952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a:ea typeface="Gill Sans"/>
              </a:rPr>
              <a:t>Title Text</a:t>
            </a:r>
            <a:endParaRPr lang="en-US" sz="5300" b="0" strike="noStrike" spc="-1">
              <a:solidFill>
                <a:srgbClr val="000000"/>
              </a:solidFill>
              <a:latin typeface="Calibri"/>
            </a:endParaRPr>
          </a:p>
        </p:txBody>
      </p:sp>
      <p:sp>
        <p:nvSpPr>
          <p:cNvPr id="507" name="PlaceHolder 2"/>
          <p:cNvSpPr>
            <a:spLocks noGrp="1"/>
          </p:cNvSpPr>
          <p:nvPr>
            <p:ph type="body"/>
          </p:nvPr>
        </p:nvSpPr>
        <p:spPr>
          <a:xfrm>
            <a:off x="1371600" y="3886200"/>
            <a:ext cx="6400440" cy="1752120"/>
          </a:xfrm>
          <a:prstGeom prst="rect">
            <a:avLst/>
          </a:prstGeom>
          <a:noFill/>
          <a:ln w="12600">
            <a:noFill/>
          </a:ln>
        </p:spPr>
        <p:txBody>
          <a:bodyPr lIns="45720" tIns="45000" rIns="45720" bIns="45000" anchor="t">
            <a:noAutofit/>
          </a:bodyPr>
          <a:lstStyle/>
          <a:p>
            <a:pPr indent="0" algn="ctr" defTabSz="914400">
              <a:lnSpc>
                <a:spcPct val="100000"/>
              </a:lnSpc>
              <a:spcBef>
                <a:spcPts val="700"/>
              </a:spcBef>
              <a:buNone/>
              <a:tabLst>
                <a:tab pos="0" algn="l"/>
              </a:tabLst>
            </a:pPr>
            <a:r>
              <a:rPr lang="en-US" sz="3200" b="0" strike="noStrike" spc="-1">
                <a:solidFill>
                  <a:srgbClr val="888888"/>
                </a:solidFill>
                <a:latin typeface="Gill Sans"/>
                <a:ea typeface="Gill Sans"/>
              </a:rPr>
              <a:t>Body Level One</a:t>
            </a:r>
            <a:endParaRPr lang="en-US" sz="3200" b="0" strike="noStrike" spc="-1">
              <a:solidFill>
                <a:srgbClr val="000000"/>
              </a:solidFill>
              <a:latin typeface="Gill Sans Light"/>
            </a:endParaRPr>
          </a:p>
          <a:p>
            <a:pPr indent="0" algn="ctr" defTabSz="914400">
              <a:lnSpc>
                <a:spcPct val="100000"/>
              </a:lnSpc>
              <a:spcBef>
                <a:spcPts val="700"/>
              </a:spcBef>
              <a:buNone/>
              <a:tabLst>
                <a:tab pos="0" algn="l"/>
              </a:tabLst>
            </a:pPr>
            <a:r>
              <a:rPr lang="en-US" sz="3200" b="0" strike="noStrike" spc="-1">
                <a:solidFill>
                  <a:srgbClr val="888888"/>
                </a:solidFill>
                <a:latin typeface="Gill Sans"/>
                <a:ea typeface="Gill Sans"/>
              </a:rPr>
              <a:t>Body Level Two</a:t>
            </a:r>
            <a:endParaRPr lang="en-US" sz="3200" b="0" strike="noStrike" spc="-1">
              <a:solidFill>
                <a:srgbClr val="000000"/>
              </a:solidFill>
              <a:latin typeface="Gill Sans Light"/>
            </a:endParaRPr>
          </a:p>
          <a:p>
            <a:pPr indent="0" algn="ctr" defTabSz="914400">
              <a:lnSpc>
                <a:spcPct val="100000"/>
              </a:lnSpc>
              <a:spcBef>
                <a:spcPts val="700"/>
              </a:spcBef>
              <a:buNone/>
              <a:tabLst>
                <a:tab pos="0" algn="l"/>
              </a:tabLst>
            </a:pPr>
            <a:r>
              <a:rPr lang="en-US" sz="3200" b="0" strike="noStrike" spc="-1">
                <a:solidFill>
                  <a:srgbClr val="888888"/>
                </a:solidFill>
                <a:latin typeface="Gill Sans"/>
                <a:ea typeface="Gill Sans"/>
              </a:rPr>
              <a:t>Body Level Three</a:t>
            </a:r>
            <a:endParaRPr lang="en-US" sz="3200" b="0" strike="noStrike" spc="-1">
              <a:solidFill>
                <a:srgbClr val="000000"/>
              </a:solidFill>
              <a:latin typeface="Gill Sans Light"/>
            </a:endParaRPr>
          </a:p>
          <a:p>
            <a:pPr indent="0" algn="ctr" defTabSz="914400">
              <a:lnSpc>
                <a:spcPct val="100000"/>
              </a:lnSpc>
              <a:spcBef>
                <a:spcPts val="700"/>
              </a:spcBef>
              <a:buNone/>
              <a:tabLst>
                <a:tab pos="0" algn="l"/>
              </a:tabLst>
            </a:pPr>
            <a:r>
              <a:rPr lang="en-US" sz="3200" b="0" strike="noStrike" spc="-1">
                <a:solidFill>
                  <a:srgbClr val="888888"/>
                </a:solidFill>
                <a:latin typeface="Gill Sans"/>
                <a:ea typeface="Gill Sans"/>
              </a:rPr>
              <a:t>Body Level Four</a:t>
            </a:r>
            <a:endParaRPr lang="en-US" sz="3200" b="0" strike="noStrike" spc="-1">
              <a:solidFill>
                <a:srgbClr val="000000"/>
              </a:solidFill>
              <a:latin typeface="Gill Sans Light"/>
            </a:endParaRPr>
          </a:p>
          <a:p>
            <a:pPr indent="0" algn="ctr" defTabSz="914400">
              <a:lnSpc>
                <a:spcPct val="100000"/>
              </a:lnSpc>
              <a:spcBef>
                <a:spcPts val="700"/>
              </a:spcBef>
              <a:buNone/>
              <a:tabLst>
                <a:tab pos="0" algn="l"/>
              </a:tabLst>
            </a:pPr>
            <a:r>
              <a:rPr lang="en-US" sz="3200" b="0" strike="noStrike" spc="-1">
                <a:solidFill>
                  <a:srgbClr val="888888"/>
                </a:solidFill>
                <a:latin typeface="Gill Sans"/>
                <a:ea typeface="Gill Sans"/>
              </a:rPr>
              <a:t>Body Level Five</a:t>
            </a:r>
            <a:endParaRPr lang="en-US" sz="3200" b="0" strike="noStrike" spc="-1">
              <a:solidFill>
                <a:srgbClr val="000000"/>
              </a:solidFill>
              <a:latin typeface="Gill Sans Light"/>
            </a:endParaRPr>
          </a:p>
        </p:txBody>
      </p:sp>
      <p:sp>
        <p:nvSpPr>
          <p:cNvPr id="508" name="PlaceHolder 3"/>
          <p:cNvSpPr>
            <a:spLocks noGrp="1"/>
          </p:cNvSpPr>
          <p:nvPr>
            <p:ph type="sldNum" idx="10"/>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5" name="Picture 6" descr="Picture 6"/>
          <p:cNvPicPr/>
          <p:nvPr/>
        </p:nvPicPr>
        <p:blipFill>
          <a:blip r:embed="rId14"/>
          <a:stretch/>
        </p:blipFill>
        <p:spPr>
          <a:xfrm>
            <a:off x="8394840" y="6320880"/>
            <a:ext cx="565920" cy="400320"/>
          </a:xfrm>
          <a:prstGeom prst="rect">
            <a:avLst/>
          </a:prstGeom>
          <a:ln w="12700">
            <a:noFill/>
          </a:ln>
        </p:spPr>
      </p:pic>
      <p:pic>
        <p:nvPicPr>
          <p:cNvPr id="546" name="image2.png" descr="image2.png"/>
          <p:cNvPicPr/>
          <p:nvPr/>
        </p:nvPicPr>
        <p:blipFill>
          <a:blip r:embed="rId15"/>
          <a:stretch/>
        </p:blipFill>
        <p:spPr>
          <a:xfrm>
            <a:off x="190080" y="6287040"/>
            <a:ext cx="465840" cy="467640"/>
          </a:xfrm>
          <a:prstGeom prst="rect">
            <a:avLst/>
          </a:prstGeom>
          <a:ln w="12700">
            <a:noFill/>
          </a:ln>
        </p:spPr>
      </p:pic>
      <p:sp>
        <p:nvSpPr>
          <p:cNvPr id="547" name="PlaceHolder 1"/>
          <p:cNvSpPr>
            <a:spLocks noGrp="1"/>
          </p:cNvSpPr>
          <p:nvPr>
            <p:ph type="body"/>
          </p:nvPr>
        </p:nvSpPr>
        <p:spPr>
          <a:xfrm>
            <a:off x="457200" y="1600200"/>
            <a:ext cx="8229240" cy="4525560"/>
          </a:xfrm>
          <a:prstGeom prst="rect">
            <a:avLst/>
          </a:prstGeom>
          <a:noFill/>
          <a:ln w="12600">
            <a:noFill/>
          </a:ln>
        </p:spPr>
        <p:txBody>
          <a:bodyPr lIns="45720" tIns="45000" rIns="45720" bIns="45000" anchor="t">
            <a:noAutofit/>
          </a:bodyPr>
          <a:lstStyle/>
          <a:p>
            <a:pPr marL="343080" indent="-343080" defTabSz="914400">
              <a:lnSpc>
                <a:spcPct val="100000"/>
              </a:lnSpc>
              <a:spcBef>
                <a:spcPts val="700"/>
              </a:spcBef>
              <a:buClr>
                <a:srgbClr val="000000"/>
              </a:buClr>
              <a:buFont typeface="Arial"/>
              <a:buChar char="•"/>
            </a:pPr>
            <a:r>
              <a:rPr lang="en-US" sz="3200" b="0" strike="noStrike" spc="-1">
                <a:solidFill>
                  <a:srgbClr val="000000"/>
                </a:solidFill>
                <a:latin typeface="Gill Sans Light"/>
                <a:ea typeface="Gill Sans Light"/>
              </a:rPr>
              <a:t>Body Level One</a:t>
            </a:r>
            <a:endParaRPr lang="en-US" sz="3200" b="0" strike="noStrike" spc="-1">
              <a:solidFill>
                <a:srgbClr val="000000"/>
              </a:solidFill>
              <a:latin typeface="Gill Sans Light"/>
            </a:endParaRPr>
          </a:p>
          <a:p>
            <a:pPr marL="783720" lvl="1" indent="-326520" defTabSz="914400">
              <a:lnSpc>
                <a:spcPct val="100000"/>
              </a:lnSpc>
              <a:spcBef>
                <a:spcPts val="700"/>
              </a:spcBef>
              <a:buClr>
                <a:srgbClr val="000000"/>
              </a:buClr>
              <a:buFont typeface="Arial"/>
              <a:buChar char="–"/>
            </a:pPr>
            <a:r>
              <a:rPr lang="en-US" sz="3200" b="0" strike="noStrike" spc="-1">
                <a:solidFill>
                  <a:srgbClr val="000000"/>
                </a:solidFill>
                <a:latin typeface="Gill Sans Light"/>
                <a:ea typeface="Gill Sans Light"/>
              </a:rPr>
              <a:t>Body Level Two</a:t>
            </a:r>
            <a:endParaRPr lang="en-US" sz="3200" b="0" strike="noStrike" spc="-1">
              <a:solidFill>
                <a:srgbClr val="000000"/>
              </a:solidFill>
              <a:latin typeface="Gill Sans Light"/>
            </a:endParaRPr>
          </a:p>
          <a:p>
            <a:pPr marL="1219320" lvl="2" indent="-304920" defTabSz="914400">
              <a:lnSpc>
                <a:spcPct val="100000"/>
              </a:lnSpc>
              <a:spcBef>
                <a:spcPts val="700"/>
              </a:spcBef>
              <a:buClr>
                <a:srgbClr val="000000"/>
              </a:buClr>
              <a:buFont typeface="Arial"/>
              <a:buChar char="•"/>
            </a:pPr>
            <a:r>
              <a:rPr lang="en-US" sz="3200" b="0" strike="noStrike" spc="-1">
                <a:solidFill>
                  <a:srgbClr val="000000"/>
                </a:solidFill>
                <a:latin typeface="Gill Sans Light"/>
                <a:ea typeface="Gill Sans Light"/>
              </a:rPr>
              <a:t>Body Level Three</a:t>
            </a:r>
            <a:endParaRPr lang="en-US" sz="3200" b="0" strike="noStrike" spc="-1">
              <a:solidFill>
                <a:srgbClr val="000000"/>
              </a:solidFill>
              <a:latin typeface="Gill Sans Light"/>
            </a:endParaRPr>
          </a:p>
          <a:p>
            <a:pPr marL="1737360" lvl="3" indent="-365760" defTabSz="914400">
              <a:lnSpc>
                <a:spcPct val="100000"/>
              </a:lnSpc>
              <a:spcBef>
                <a:spcPts val="700"/>
              </a:spcBef>
              <a:buClr>
                <a:srgbClr val="000000"/>
              </a:buClr>
              <a:buFont typeface="Arial"/>
              <a:buChar char="–"/>
            </a:pPr>
            <a:r>
              <a:rPr lang="en-US" sz="3200" b="0" strike="noStrike" spc="-1">
                <a:solidFill>
                  <a:srgbClr val="000000"/>
                </a:solidFill>
                <a:latin typeface="Gill Sans Light"/>
                <a:ea typeface="Gill Sans Light"/>
              </a:rPr>
              <a:t>Body Level Four</a:t>
            </a:r>
            <a:endParaRPr lang="en-US" sz="3200" b="0" strike="noStrike" spc="-1">
              <a:solidFill>
                <a:srgbClr val="000000"/>
              </a:solidFill>
              <a:latin typeface="Gill Sans Light"/>
            </a:endParaRPr>
          </a:p>
          <a:p>
            <a:pPr marL="2194560" lvl="4" indent="-365760" defTabSz="914400">
              <a:lnSpc>
                <a:spcPct val="100000"/>
              </a:lnSpc>
              <a:spcBef>
                <a:spcPts val="700"/>
              </a:spcBef>
              <a:buClr>
                <a:srgbClr val="000000"/>
              </a:buClr>
              <a:buFont typeface="Arial"/>
              <a:buChar char="»"/>
            </a:pPr>
            <a:r>
              <a:rPr lang="en-US" sz="3200" b="0" strike="noStrike" spc="-1">
                <a:solidFill>
                  <a:srgbClr val="000000"/>
                </a:solidFill>
                <a:latin typeface="Gill Sans Light"/>
                <a:ea typeface="Gill Sans Light"/>
              </a:rPr>
              <a:t>Body Level Five</a:t>
            </a:r>
            <a:endParaRPr lang="en-US" sz="3200" b="0" strike="noStrike" spc="-1">
              <a:solidFill>
                <a:srgbClr val="000000"/>
              </a:solidFill>
              <a:latin typeface="Gill Sans Light"/>
            </a:endParaRPr>
          </a:p>
        </p:txBody>
      </p:sp>
      <p:sp>
        <p:nvSpPr>
          <p:cNvPr id="548" name="PlaceHolder 2"/>
          <p:cNvSpPr>
            <a:spLocks noGrp="1"/>
          </p:cNvSpPr>
          <p:nvPr>
            <p:ph type="sldNum" idx="11"/>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
        <p:nvSpPr>
          <p:cNvPr id="549" name="PlaceHolder 3"/>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Calibri"/>
              </a:rPr>
              <a:t>Click to edit the title text format</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86" name="Picture 6" descr="Picture 6"/>
          <p:cNvPicPr/>
          <p:nvPr/>
        </p:nvPicPr>
        <p:blipFill>
          <a:blip r:embed="rId14"/>
          <a:stretch/>
        </p:blipFill>
        <p:spPr>
          <a:xfrm>
            <a:off x="8394840" y="6320880"/>
            <a:ext cx="565920" cy="400320"/>
          </a:xfrm>
          <a:prstGeom prst="rect">
            <a:avLst/>
          </a:prstGeom>
          <a:ln w="12700">
            <a:noFill/>
          </a:ln>
        </p:spPr>
      </p:pic>
      <p:pic>
        <p:nvPicPr>
          <p:cNvPr id="587" name="image2.png" descr="image2.png"/>
          <p:cNvPicPr/>
          <p:nvPr/>
        </p:nvPicPr>
        <p:blipFill>
          <a:blip r:embed="rId15"/>
          <a:stretch/>
        </p:blipFill>
        <p:spPr>
          <a:xfrm>
            <a:off x="190080" y="6287040"/>
            <a:ext cx="465840" cy="467640"/>
          </a:xfrm>
          <a:prstGeom prst="rect">
            <a:avLst/>
          </a:prstGeom>
          <a:ln w="12700">
            <a:noFill/>
          </a:ln>
        </p:spPr>
      </p:pic>
      <p:sp>
        <p:nvSpPr>
          <p:cNvPr id="588" name="PlaceHolder 1"/>
          <p:cNvSpPr>
            <a:spLocks noGrp="1"/>
          </p:cNvSpPr>
          <p:nvPr>
            <p:ph type="title"/>
          </p:nvPr>
        </p:nvSpPr>
        <p:spPr>
          <a:xfrm>
            <a:off x="722160" y="4406760"/>
            <a:ext cx="7772040" cy="136188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US" sz="4000" b="1" strike="noStrike" cap="all" spc="-1">
                <a:solidFill>
                  <a:srgbClr val="000000"/>
                </a:solidFill>
                <a:latin typeface="Calibri"/>
                <a:ea typeface="Calibri"/>
              </a:rPr>
              <a:t>Title Text</a:t>
            </a:r>
            <a:endParaRPr lang="en-US" sz="4000" b="0" strike="noStrike" spc="-1">
              <a:solidFill>
                <a:srgbClr val="000000"/>
              </a:solidFill>
              <a:latin typeface="Calibri"/>
            </a:endParaRPr>
          </a:p>
        </p:txBody>
      </p:sp>
      <p:sp>
        <p:nvSpPr>
          <p:cNvPr id="589" name="PlaceHolder 2"/>
          <p:cNvSpPr>
            <a:spLocks noGrp="1"/>
          </p:cNvSpPr>
          <p:nvPr>
            <p:ph type="body"/>
          </p:nvPr>
        </p:nvSpPr>
        <p:spPr>
          <a:xfrm>
            <a:off x="722160" y="2906640"/>
            <a:ext cx="7772040" cy="1499760"/>
          </a:xfrm>
          <a:prstGeom prst="rect">
            <a:avLst/>
          </a:prstGeom>
          <a:noFill/>
          <a:ln w="12600">
            <a:noFill/>
          </a:ln>
        </p:spPr>
        <p:txBody>
          <a:bodyPr lIns="45720" tIns="45000" rIns="45720" bIns="45000" anchor="b">
            <a:noAutofit/>
          </a:bodyPr>
          <a:lstStyle/>
          <a:p>
            <a:pPr indent="0" defTabSz="914400">
              <a:lnSpc>
                <a:spcPct val="100000"/>
              </a:lnSpc>
              <a:spcBef>
                <a:spcPts val="400"/>
              </a:spcBef>
              <a:buNone/>
              <a:tabLst>
                <a:tab pos="0" algn="l"/>
              </a:tabLst>
            </a:pPr>
            <a:r>
              <a:rPr lang="en-US" sz="2000" b="0" strike="noStrike" spc="-1">
                <a:solidFill>
                  <a:srgbClr val="888888"/>
                </a:solidFill>
                <a:latin typeface="Calibri"/>
                <a:ea typeface="Calibri"/>
              </a:rPr>
              <a:t>Body Level One</a:t>
            </a:r>
            <a:endParaRPr lang="en-US" sz="2000" b="0" strike="noStrike" spc="-1">
              <a:solidFill>
                <a:srgbClr val="000000"/>
              </a:solidFill>
              <a:latin typeface="Gill Sans Light"/>
            </a:endParaRPr>
          </a:p>
          <a:p>
            <a:pPr indent="0" defTabSz="914400">
              <a:lnSpc>
                <a:spcPct val="100000"/>
              </a:lnSpc>
              <a:spcBef>
                <a:spcPts val="400"/>
              </a:spcBef>
              <a:buNone/>
              <a:tabLst>
                <a:tab pos="0" algn="l"/>
              </a:tabLst>
            </a:pPr>
            <a:r>
              <a:rPr lang="en-US" sz="2000" b="0" strike="noStrike" spc="-1">
                <a:solidFill>
                  <a:srgbClr val="888888"/>
                </a:solidFill>
                <a:latin typeface="Calibri"/>
                <a:ea typeface="Calibri"/>
              </a:rPr>
              <a:t>Body Level Two</a:t>
            </a:r>
            <a:endParaRPr lang="en-US" sz="2000" b="0" strike="noStrike" spc="-1">
              <a:solidFill>
                <a:srgbClr val="000000"/>
              </a:solidFill>
              <a:latin typeface="Gill Sans Light"/>
            </a:endParaRPr>
          </a:p>
          <a:p>
            <a:pPr indent="0" defTabSz="914400">
              <a:lnSpc>
                <a:spcPct val="100000"/>
              </a:lnSpc>
              <a:spcBef>
                <a:spcPts val="400"/>
              </a:spcBef>
              <a:buNone/>
              <a:tabLst>
                <a:tab pos="0" algn="l"/>
              </a:tabLst>
            </a:pPr>
            <a:r>
              <a:rPr lang="en-US" sz="2000" b="0" strike="noStrike" spc="-1">
                <a:solidFill>
                  <a:srgbClr val="888888"/>
                </a:solidFill>
                <a:latin typeface="Calibri"/>
                <a:ea typeface="Calibri"/>
              </a:rPr>
              <a:t>Body Level Three</a:t>
            </a:r>
            <a:endParaRPr lang="en-US" sz="2000" b="0" strike="noStrike" spc="-1">
              <a:solidFill>
                <a:srgbClr val="000000"/>
              </a:solidFill>
              <a:latin typeface="Gill Sans Light"/>
            </a:endParaRPr>
          </a:p>
          <a:p>
            <a:pPr indent="0" defTabSz="914400">
              <a:lnSpc>
                <a:spcPct val="100000"/>
              </a:lnSpc>
              <a:spcBef>
                <a:spcPts val="400"/>
              </a:spcBef>
              <a:buNone/>
              <a:tabLst>
                <a:tab pos="0" algn="l"/>
              </a:tabLst>
            </a:pPr>
            <a:r>
              <a:rPr lang="en-US" sz="2000" b="0" strike="noStrike" spc="-1">
                <a:solidFill>
                  <a:srgbClr val="888888"/>
                </a:solidFill>
                <a:latin typeface="Calibri"/>
                <a:ea typeface="Calibri"/>
              </a:rPr>
              <a:t>Body Level Four</a:t>
            </a:r>
            <a:endParaRPr lang="en-US" sz="2000" b="0" strike="noStrike" spc="-1">
              <a:solidFill>
                <a:srgbClr val="000000"/>
              </a:solidFill>
              <a:latin typeface="Gill Sans Light"/>
            </a:endParaRPr>
          </a:p>
          <a:p>
            <a:pPr indent="0" defTabSz="914400">
              <a:lnSpc>
                <a:spcPct val="100000"/>
              </a:lnSpc>
              <a:spcBef>
                <a:spcPts val="400"/>
              </a:spcBef>
              <a:buNone/>
              <a:tabLst>
                <a:tab pos="0" algn="l"/>
              </a:tabLst>
            </a:pPr>
            <a:r>
              <a:rPr lang="en-US" sz="2000" b="0" strike="noStrike" spc="-1">
                <a:solidFill>
                  <a:srgbClr val="888888"/>
                </a:solidFill>
                <a:latin typeface="Calibri"/>
                <a:ea typeface="Calibri"/>
              </a:rPr>
              <a:t>Body Level Five</a:t>
            </a:r>
            <a:endParaRPr lang="en-US" sz="2000" b="0" strike="noStrike" spc="-1">
              <a:solidFill>
                <a:srgbClr val="000000"/>
              </a:solidFill>
              <a:latin typeface="Gill Sans Light"/>
            </a:endParaRPr>
          </a:p>
        </p:txBody>
      </p:sp>
      <p:sp>
        <p:nvSpPr>
          <p:cNvPr id="590" name="PlaceHolder 3"/>
          <p:cNvSpPr>
            <a:spLocks noGrp="1"/>
          </p:cNvSpPr>
          <p:nvPr>
            <p:ph type="sldNum" idx="12"/>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7" name="Picture 6" descr="Picture 6"/>
          <p:cNvPicPr/>
          <p:nvPr/>
        </p:nvPicPr>
        <p:blipFill>
          <a:blip r:embed="rId14"/>
          <a:stretch/>
        </p:blipFill>
        <p:spPr>
          <a:xfrm>
            <a:off x="8394840" y="6320880"/>
            <a:ext cx="565920" cy="400320"/>
          </a:xfrm>
          <a:prstGeom prst="rect">
            <a:avLst/>
          </a:prstGeom>
          <a:ln w="12700">
            <a:noFill/>
          </a:ln>
        </p:spPr>
      </p:pic>
      <p:pic>
        <p:nvPicPr>
          <p:cNvPr id="628" name="image2.png" descr="image2.png"/>
          <p:cNvPicPr/>
          <p:nvPr/>
        </p:nvPicPr>
        <p:blipFill>
          <a:blip r:embed="rId15"/>
          <a:stretch/>
        </p:blipFill>
        <p:spPr>
          <a:xfrm>
            <a:off x="190080" y="6287040"/>
            <a:ext cx="465840" cy="467640"/>
          </a:xfrm>
          <a:prstGeom prst="rect">
            <a:avLst/>
          </a:prstGeom>
          <a:ln w="12700">
            <a:noFill/>
          </a:ln>
        </p:spPr>
      </p:pic>
      <p:pic>
        <p:nvPicPr>
          <p:cNvPr id="629" name="Picture 6" descr="Picture 6"/>
          <p:cNvPicPr/>
          <p:nvPr/>
        </p:nvPicPr>
        <p:blipFill>
          <a:blip r:embed="rId14"/>
          <a:stretch/>
        </p:blipFill>
        <p:spPr>
          <a:xfrm>
            <a:off x="8394840" y="6287040"/>
            <a:ext cx="660600" cy="467640"/>
          </a:xfrm>
          <a:prstGeom prst="rect">
            <a:avLst/>
          </a:prstGeom>
          <a:ln w="12700">
            <a:noFill/>
          </a:ln>
        </p:spPr>
      </p:pic>
      <p:sp>
        <p:nvSpPr>
          <p:cNvPr id="630"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Light"/>
                <a:ea typeface="Gill Sans Light"/>
              </a:rPr>
              <a:t>Title Text</a:t>
            </a:r>
            <a:endParaRPr lang="en-US" sz="5300" b="0" strike="noStrike" spc="-1">
              <a:solidFill>
                <a:srgbClr val="000000"/>
              </a:solidFill>
              <a:latin typeface="Calibri"/>
            </a:endParaRPr>
          </a:p>
        </p:txBody>
      </p:sp>
      <p:sp>
        <p:nvSpPr>
          <p:cNvPr id="631" name="PlaceHolder 2"/>
          <p:cNvSpPr>
            <a:spLocks noGrp="1"/>
          </p:cNvSpPr>
          <p:nvPr>
            <p:ph type="body"/>
          </p:nvPr>
        </p:nvSpPr>
        <p:spPr>
          <a:xfrm>
            <a:off x="457200" y="1600200"/>
            <a:ext cx="4038120" cy="4525560"/>
          </a:xfrm>
          <a:prstGeom prst="rect">
            <a:avLst/>
          </a:prstGeom>
          <a:noFill/>
          <a:ln w="12600">
            <a:noFill/>
          </a:ln>
        </p:spPr>
        <p:txBody>
          <a:bodyPr lIns="45720" tIns="45000" rIns="45720" bIns="45000" anchor="t">
            <a:noAutofit/>
          </a:bodyPr>
          <a:lstStyle/>
          <a:p>
            <a:pPr marL="343080" indent="-343080" defTabSz="914400">
              <a:lnSpc>
                <a:spcPct val="100000"/>
              </a:lnSpc>
              <a:spcBef>
                <a:spcPts val="601"/>
              </a:spcBef>
              <a:buClr>
                <a:srgbClr val="000000"/>
              </a:buClr>
              <a:buFont typeface="Arial"/>
              <a:buChar char="•"/>
            </a:pPr>
            <a:r>
              <a:rPr lang="en-US" sz="3800" b="0" strike="noStrike" spc="-1">
                <a:solidFill>
                  <a:srgbClr val="000000"/>
                </a:solidFill>
                <a:latin typeface="Gill Sans Light"/>
                <a:ea typeface="Gill Sans Light"/>
              </a:rPr>
              <a:t>Body Level One</a:t>
            </a:r>
            <a:endParaRPr lang="en-US" sz="3800" b="0" strike="noStrike" spc="-1">
              <a:solidFill>
                <a:srgbClr val="000000"/>
              </a:solidFill>
              <a:latin typeface="Gill Sans Light"/>
            </a:endParaRPr>
          </a:p>
          <a:p>
            <a:pPr marL="790560" lvl="1" indent="-333360" defTabSz="914400">
              <a:lnSpc>
                <a:spcPct val="100000"/>
              </a:lnSpc>
              <a:spcBef>
                <a:spcPts val="601"/>
              </a:spcBef>
              <a:buClr>
                <a:srgbClr val="000000"/>
              </a:buClr>
              <a:buFont typeface="Arial"/>
              <a:buChar char="–"/>
            </a:pPr>
            <a:r>
              <a:rPr lang="en-US" sz="3800" b="0" strike="noStrike" spc="-1">
                <a:solidFill>
                  <a:srgbClr val="000000"/>
                </a:solidFill>
                <a:latin typeface="Gill Sans Light"/>
                <a:ea typeface="Gill Sans Light"/>
              </a:rPr>
              <a:t>Body Level Two</a:t>
            </a:r>
            <a:endParaRPr lang="en-US" sz="3800" b="0" strike="noStrike" spc="-1">
              <a:solidFill>
                <a:srgbClr val="000000"/>
              </a:solidFill>
              <a:latin typeface="Gill Sans Light"/>
            </a:endParaRPr>
          </a:p>
          <a:p>
            <a:pPr marL="1234440" lvl="2" indent="-320040" defTabSz="914400">
              <a:lnSpc>
                <a:spcPct val="100000"/>
              </a:lnSpc>
              <a:spcBef>
                <a:spcPts val="601"/>
              </a:spcBef>
              <a:buClr>
                <a:srgbClr val="000000"/>
              </a:buClr>
              <a:buFont typeface="Arial"/>
              <a:buChar char="•"/>
            </a:pPr>
            <a:r>
              <a:rPr lang="en-US" sz="3800" b="0" strike="noStrike" spc="-1">
                <a:solidFill>
                  <a:srgbClr val="000000"/>
                </a:solidFill>
                <a:latin typeface="Gill Sans Light"/>
                <a:ea typeface="Gill Sans Light"/>
              </a:rPr>
              <a:t>Body Level Three</a:t>
            </a:r>
            <a:endParaRPr lang="en-US" sz="3800" b="0" strike="noStrike" spc="-1">
              <a:solidFill>
                <a:srgbClr val="000000"/>
              </a:solidFill>
              <a:latin typeface="Gill Sans Light"/>
            </a:endParaRPr>
          </a:p>
          <a:p>
            <a:pPr marL="1727280" lvl="3" indent="-355680" defTabSz="914400">
              <a:lnSpc>
                <a:spcPct val="100000"/>
              </a:lnSpc>
              <a:spcBef>
                <a:spcPts val="601"/>
              </a:spcBef>
              <a:buClr>
                <a:srgbClr val="000000"/>
              </a:buClr>
              <a:buFont typeface="Arial"/>
              <a:buChar char="–"/>
            </a:pPr>
            <a:r>
              <a:rPr lang="en-US" sz="3800" b="0" strike="noStrike" spc="-1">
                <a:solidFill>
                  <a:srgbClr val="000000"/>
                </a:solidFill>
                <a:latin typeface="Gill Sans Light"/>
                <a:ea typeface="Gill Sans Light"/>
              </a:rPr>
              <a:t>Body Level Four</a:t>
            </a:r>
            <a:endParaRPr lang="en-US" sz="3800" b="0" strike="noStrike" spc="-1">
              <a:solidFill>
                <a:srgbClr val="000000"/>
              </a:solidFill>
              <a:latin typeface="Gill Sans Light"/>
            </a:endParaRPr>
          </a:p>
          <a:p>
            <a:pPr marL="2184480" lvl="4" indent="-355680" defTabSz="914400">
              <a:lnSpc>
                <a:spcPct val="100000"/>
              </a:lnSpc>
              <a:spcBef>
                <a:spcPts val="601"/>
              </a:spcBef>
              <a:buClr>
                <a:srgbClr val="000000"/>
              </a:buClr>
              <a:buFont typeface="Arial"/>
              <a:buChar char="»"/>
            </a:pPr>
            <a:r>
              <a:rPr lang="en-US" sz="3800" b="0" strike="noStrike" spc="-1">
                <a:solidFill>
                  <a:srgbClr val="000000"/>
                </a:solidFill>
                <a:latin typeface="Gill Sans Light"/>
                <a:ea typeface="Gill Sans Light"/>
              </a:rPr>
              <a:t>Body Level Five</a:t>
            </a:r>
            <a:endParaRPr lang="en-US" sz="3800" b="0" strike="noStrike" spc="-1">
              <a:solidFill>
                <a:srgbClr val="000000"/>
              </a:solidFill>
              <a:latin typeface="Gill Sans Light"/>
            </a:endParaRPr>
          </a:p>
        </p:txBody>
      </p:sp>
      <p:pic>
        <p:nvPicPr>
          <p:cNvPr id="632" name="image2.png" descr="image2.png"/>
          <p:cNvPicPr/>
          <p:nvPr/>
        </p:nvPicPr>
        <p:blipFill>
          <a:blip r:embed="rId15"/>
          <a:stretch/>
        </p:blipFill>
        <p:spPr>
          <a:xfrm>
            <a:off x="190080" y="6287040"/>
            <a:ext cx="465840" cy="467640"/>
          </a:xfrm>
          <a:prstGeom prst="rect">
            <a:avLst/>
          </a:prstGeom>
          <a:ln w="12700">
            <a:noFill/>
          </a:ln>
        </p:spPr>
      </p:pic>
      <p:sp>
        <p:nvSpPr>
          <p:cNvPr id="633" name="PlaceHolder 3"/>
          <p:cNvSpPr>
            <a:spLocks noGrp="1"/>
          </p:cNvSpPr>
          <p:nvPr>
            <p:ph type="sldNum" idx="13"/>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70" name="Picture 6" descr="Picture 6"/>
          <p:cNvPicPr/>
          <p:nvPr/>
        </p:nvPicPr>
        <p:blipFill>
          <a:blip r:embed="rId14"/>
          <a:stretch/>
        </p:blipFill>
        <p:spPr>
          <a:xfrm>
            <a:off x="8394840" y="6320880"/>
            <a:ext cx="565920" cy="400320"/>
          </a:xfrm>
          <a:prstGeom prst="rect">
            <a:avLst/>
          </a:prstGeom>
          <a:ln w="12700">
            <a:noFill/>
          </a:ln>
        </p:spPr>
      </p:pic>
      <p:pic>
        <p:nvPicPr>
          <p:cNvPr id="671" name="image2.png" descr="image2.png"/>
          <p:cNvPicPr/>
          <p:nvPr/>
        </p:nvPicPr>
        <p:blipFill>
          <a:blip r:embed="rId15"/>
          <a:stretch/>
        </p:blipFill>
        <p:spPr>
          <a:xfrm>
            <a:off x="190080" y="6287040"/>
            <a:ext cx="465840" cy="467640"/>
          </a:xfrm>
          <a:prstGeom prst="rect">
            <a:avLst/>
          </a:prstGeom>
          <a:ln w="12700">
            <a:noFill/>
          </a:ln>
        </p:spPr>
      </p:pic>
      <p:sp>
        <p:nvSpPr>
          <p:cNvPr id="672" name="PlaceHolder 1"/>
          <p:cNvSpPr>
            <a:spLocks noGrp="1"/>
          </p:cNvSpPr>
          <p:nvPr>
            <p:ph type="body"/>
          </p:nvPr>
        </p:nvSpPr>
        <p:spPr>
          <a:xfrm>
            <a:off x="457200" y="1535040"/>
            <a:ext cx="4039920" cy="639360"/>
          </a:xfrm>
          <a:prstGeom prst="rect">
            <a:avLst/>
          </a:prstGeom>
          <a:noFill/>
          <a:ln w="12600">
            <a:noFill/>
          </a:ln>
        </p:spPr>
        <p:txBody>
          <a:bodyPr lIns="45720" tIns="45000" rIns="45720" bIns="45000" anchor="b">
            <a:noAutofit/>
          </a:bodyPr>
          <a:lstStyle/>
          <a:p>
            <a:pPr indent="0" defTabSz="914400">
              <a:lnSpc>
                <a:spcPct val="100000"/>
              </a:lnSpc>
              <a:spcBef>
                <a:spcPts val="499"/>
              </a:spcBef>
              <a:buNone/>
              <a:tabLst>
                <a:tab pos="0" algn="l"/>
              </a:tabLst>
            </a:pPr>
            <a:r>
              <a:rPr lang="en-US" sz="2400" b="0" strike="noStrike" spc="-1">
                <a:solidFill>
                  <a:srgbClr val="000000"/>
                </a:solidFill>
                <a:latin typeface="Gill Sans Light"/>
                <a:ea typeface="Gill Sans Light"/>
              </a:rPr>
              <a:t>Body Level One</a:t>
            </a:r>
            <a:endParaRPr lang="en-US" sz="2400" b="0" strike="noStrike" spc="-1">
              <a:solidFill>
                <a:srgbClr val="000000"/>
              </a:solidFill>
              <a:latin typeface="Gill Sans Light"/>
            </a:endParaRPr>
          </a:p>
          <a:p>
            <a:pPr indent="0" defTabSz="914400">
              <a:lnSpc>
                <a:spcPct val="100000"/>
              </a:lnSpc>
              <a:spcBef>
                <a:spcPts val="499"/>
              </a:spcBef>
              <a:buNone/>
              <a:tabLst>
                <a:tab pos="0" algn="l"/>
              </a:tabLst>
            </a:pPr>
            <a:r>
              <a:rPr lang="en-US" sz="2400" b="0" strike="noStrike" spc="-1">
                <a:solidFill>
                  <a:srgbClr val="000000"/>
                </a:solidFill>
                <a:latin typeface="Gill Sans Light"/>
                <a:ea typeface="Gill Sans Light"/>
              </a:rPr>
              <a:t>Body Level Two</a:t>
            </a:r>
            <a:endParaRPr lang="en-US" sz="2400" b="0" strike="noStrike" spc="-1">
              <a:solidFill>
                <a:srgbClr val="000000"/>
              </a:solidFill>
              <a:latin typeface="Gill Sans Light"/>
            </a:endParaRPr>
          </a:p>
          <a:p>
            <a:pPr indent="0" defTabSz="914400">
              <a:lnSpc>
                <a:spcPct val="100000"/>
              </a:lnSpc>
              <a:spcBef>
                <a:spcPts val="499"/>
              </a:spcBef>
              <a:buNone/>
              <a:tabLst>
                <a:tab pos="0" algn="l"/>
              </a:tabLst>
            </a:pPr>
            <a:r>
              <a:rPr lang="en-US" sz="2400" b="0" strike="noStrike" spc="-1">
                <a:solidFill>
                  <a:srgbClr val="000000"/>
                </a:solidFill>
                <a:latin typeface="Gill Sans Light"/>
                <a:ea typeface="Gill Sans Light"/>
              </a:rPr>
              <a:t>Body Level Three</a:t>
            </a:r>
            <a:endParaRPr lang="en-US" sz="2400" b="0" strike="noStrike" spc="-1">
              <a:solidFill>
                <a:srgbClr val="000000"/>
              </a:solidFill>
              <a:latin typeface="Gill Sans Light"/>
            </a:endParaRPr>
          </a:p>
          <a:p>
            <a:pPr indent="0" defTabSz="914400">
              <a:lnSpc>
                <a:spcPct val="100000"/>
              </a:lnSpc>
              <a:spcBef>
                <a:spcPts val="499"/>
              </a:spcBef>
              <a:buNone/>
              <a:tabLst>
                <a:tab pos="0" algn="l"/>
              </a:tabLst>
            </a:pPr>
            <a:r>
              <a:rPr lang="en-US" sz="2400" b="0" strike="noStrike" spc="-1">
                <a:solidFill>
                  <a:srgbClr val="000000"/>
                </a:solidFill>
                <a:latin typeface="Gill Sans Light"/>
                <a:ea typeface="Gill Sans Light"/>
              </a:rPr>
              <a:t>Body Level Four</a:t>
            </a:r>
            <a:endParaRPr lang="en-US" sz="2400" b="0" strike="noStrike" spc="-1">
              <a:solidFill>
                <a:srgbClr val="000000"/>
              </a:solidFill>
              <a:latin typeface="Gill Sans Light"/>
            </a:endParaRPr>
          </a:p>
          <a:p>
            <a:pPr indent="0" defTabSz="914400">
              <a:lnSpc>
                <a:spcPct val="100000"/>
              </a:lnSpc>
              <a:spcBef>
                <a:spcPts val="499"/>
              </a:spcBef>
              <a:buNone/>
              <a:tabLst>
                <a:tab pos="0" algn="l"/>
              </a:tabLst>
            </a:pPr>
            <a:r>
              <a:rPr lang="en-US" sz="2400" b="0" strike="noStrike" spc="-1">
                <a:solidFill>
                  <a:srgbClr val="000000"/>
                </a:solidFill>
                <a:latin typeface="Gill Sans Light"/>
                <a:ea typeface="Gill Sans Light"/>
              </a:rPr>
              <a:t>Body Level Five</a:t>
            </a:r>
            <a:endParaRPr lang="en-US" sz="2400" b="0" strike="noStrike" spc="-1">
              <a:solidFill>
                <a:srgbClr val="000000"/>
              </a:solidFill>
              <a:latin typeface="Gill Sans Light"/>
            </a:endParaRPr>
          </a:p>
        </p:txBody>
      </p:sp>
      <p:sp>
        <p:nvSpPr>
          <p:cNvPr id="673" name="PlaceHolder 2"/>
          <p:cNvSpPr>
            <a:spLocks noGrp="1"/>
          </p:cNvSpPr>
          <p:nvPr>
            <p:ph type="body"/>
          </p:nvPr>
        </p:nvSpPr>
        <p:spPr>
          <a:xfrm>
            <a:off x="4645080" y="1535040"/>
            <a:ext cx="4041360" cy="639360"/>
          </a:xfrm>
          <a:prstGeom prst="rect">
            <a:avLst/>
          </a:prstGeom>
          <a:noFill/>
          <a:ln w="12600">
            <a:noFill/>
          </a:ln>
        </p:spPr>
        <p:txBody>
          <a:bodyPr lIns="45720" tIns="45000" rIns="45720" bIns="45000" anchor="b">
            <a:no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Gill Sans Light"/>
              </a:rPr>
              <a:t>Click to edit the outline text format</a:t>
            </a:r>
          </a:p>
          <a:p>
            <a:pPr marL="864000" lvl="1" indent="-324000">
              <a:spcBef>
                <a:spcPts val="1134"/>
              </a:spcBef>
              <a:buClr>
                <a:srgbClr val="000000"/>
              </a:buClr>
              <a:buSzPct val="75000"/>
              <a:buFont typeface="Symbol" charset="2"/>
              <a:buChar char=""/>
            </a:pPr>
            <a:r>
              <a:rPr lang="en-US" sz="3200" b="0" strike="noStrike" spc="-1">
                <a:solidFill>
                  <a:srgbClr val="000000"/>
                </a:solidFill>
                <a:latin typeface="Gill Sans Light"/>
              </a:rPr>
              <a:t>Second Outline Level</a:t>
            </a:r>
          </a:p>
          <a:p>
            <a:pPr marL="1296000" lvl="2" indent="-288000">
              <a:spcBef>
                <a:spcPts val="850"/>
              </a:spcBef>
              <a:buClr>
                <a:srgbClr val="000000"/>
              </a:buClr>
              <a:buSzPct val="45000"/>
              <a:buFont typeface="Wingdings" charset="2"/>
              <a:buChar char=""/>
            </a:pPr>
            <a:r>
              <a:rPr lang="en-US" sz="3200" b="0" strike="noStrike" spc="-1">
                <a:solidFill>
                  <a:srgbClr val="000000"/>
                </a:solidFill>
                <a:latin typeface="Gill Sans Light"/>
              </a:rPr>
              <a:t>Third Outline Level</a:t>
            </a:r>
          </a:p>
          <a:p>
            <a:pPr marL="1728000" lvl="3" indent="-216000">
              <a:spcBef>
                <a:spcPts val="567"/>
              </a:spcBef>
              <a:buClr>
                <a:srgbClr val="000000"/>
              </a:buClr>
              <a:buSzPct val="75000"/>
              <a:buFont typeface="Symbol" charset="2"/>
              <a:buChar char=""/>
            </a:pPr>
            <a:r>
              <a:rPr lang="en-US" sz="3200" b="0" strike="noStrike" spc="-1">
                <a:solidFill>
                  <a:srgbClr val="000000"/>
                </a:solidFill>
                <a:latin typeface="Gill Sans Light"/>
              </a:rPr>
              <a:t>Fourth Outline Level</a:t>
            </a:r>
          </a:p>
          <a:p>
            <a:pPr marL="2160000" lvl="4" indent="-216000">
              <a:spcBef>
                <a:spcPts val="283"/>
              </a:spcBef>
              <a:buClr>
                <a:srgbClr val="000000"/>
              </a:buClr>
              <a:buSzPct val="45000"/>
              <a:buFont typeface="Wingdings" charset="2"/>
              <a:buChar char=""/>
            </a:pPr>
            <a:r>
              <a:rPr lang="en-US" sz="3200" b="0" strike="noStrike" spc="-1">
                <a:solidFill>
                  <a:srgbClr val="000000"/>
                </a:solidFill>
                <a:latin typeface="Gill Sans Light"/>
              </a:rPr>
              <a:t>Fifth Outline Level</a:t>
            </a:r>
          </a:p>
          <a:p>
            <a:pPr marL="2592000" lvl="5" indent="-216000">
              <a:spcBef>
                <a:spcPts val="283"/>
              </a:spcBef>
              <a:buClr>
                <a:srgbClr val="000000"/>
              </a:buClr>
              <a:buSzPct val="45000"/>
              <a:buFont typeface="Wingdings" charset="2"/>
              <a:buChar char=""/>
            </a:pPr>
            <a:r>
              <a:rPr lang="en-US" sz="3200" b="0" strike="noStrike" spc="-1">
                <a:solidFill>
                  <a:srgbClr val="000000"/>
                </a:solidFill>
                <a:latin typeface="Gill Sans Light"/>
              </a:rPr>
              <a:t>Sixth Outline Level</a:t>
            </a:r>
          </a:p>
          <a:p>
            <a:pPr marL="3024000" lvl="6" indent="-216000">
              <a:spcBef>
                <a:spcPts val="283"/>
              </a:spcBef>
              <a:buClr>
                <a:srgbClr val="000000"/>
              </a:buClr>
              <a:buSzPct val="45000"/>
              <a:buFont typeface="Wingdings" charset="2"/>
              <a:buChar char=""/>
            </a:pPr>
            <a:r>
              <a:rPr lang="en-US" sz="3200" b="0" strike="noStrike" spc="-1">
                <a:solidFill>
                  <a:srgbClr val="000000"/>
                </a:solidFill>
                <a:latin typeface="Gill Sans Light"/>
              </a:rPr>
              <a:t>Seventh Outline Level</a:t>
            </a:r>
          </a:p>
        </p:txBody>
      </p:sp>
      <p:sp>
        <p:nvSpPr>
          <p:cNvPr id="674" name="PlaceHolder 3"/>
          <p:cNvSpPr>
            <a:spLocks noGrp="1"/>
          </p:cNvSpPr>
          <p:nvPr>
            <p:ph type="sldNum" idx="14"/>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
        <p:nvSpPr>
          <p:cNvPr id="675"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Calibri"/>
              </a:rPr>
              <a:t>Click to edit the title text format</a:t>
            </a: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2" name="Picture 6" descr="Picture 6"/>
          <p:cNvPicPr/>
          <p:nvPr/>
        </p:nvPicPr>
        <p:blipFill>
          <a:blip r:embed="rId14"/>
          <a:stretch/>
        </p:blipFill>
        <p:spPr>
          <a:xfrm>
            <a:off x="8394840" y="6320880"/>
            <a:ext cx="565920" cy="400320"/>
          </a:xfrm>
          <a:prstGeom prst="rect">
            <a:avLst/>
          </a:prstGeom>
          <a:ln w="12700">
            <a:noFill/>
          </a:ln>
        </p:spPr>
      </p:pic>
      <p:pic>
        <p:nvPicPr>
          <p:cNvPr id="713" name="image2.png" descr="image2.png"/>
          <p:cNvPicPr/>
          <p:nvPr/>
        </p:nvPicPr>
        <p:blipFill>
          <a:blip r:embed="rId15"/>
          <a:stretch/>
        </p:blipFill>
        <p:spPr>
          <a:xfrm>
            <a:off x="190080" y="6287040"/>
            <a:ext cx="465840" cy="467640"/>
          </a:xfrm>
          <a:prstGeom prst="rect">
            <a:avLst/>
          </a:prstGeom>
          <a:ln w="12700">
            <a:noFill/>
          </a:ln>
        </p:spPr>
      </p:pic>
      <p:pic>
        <p:nvPicPr>
          <p:cNvPr id="714" name="Picture 6" descr="Picture 6"/>
          <p:cNvPicPr/>
          <p:nvPr/>
        </p:nvPicPr>
        <p:blipFill>
          <a:blip r:embed="rId14"/>
          <a:stretch/>
        </p:blipFill>
        <p:spPr>
          <a:xfrm>
            <a:off x="8394840" y="6320880"/>
            <a:ext cx="565920" cy="400320"/>
          </a:xfrm>
          <a:prstGeom prst="rect">
            <a:avLst/>
          </a:prstGeom>
          <a:ln w="12700">
            <a:noFill/>
          </a:ln>
        </p:spPr>
      </p:pic>
      <p:sp>
        <p:nvSpPr>
          <p:cNvPr id="715"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Light"/>
                <a:ea typeface="Gill Sans Light"/>
              </a:rPr>
              <a:t>Title Text</a:t>
            </a:r>
            <a:endParaRPr lang="en-US" sz="5300" b="0" strike="noStrike" spc="-1">
              <a:solidFill>
                <a:srgbClr val="000000"/>
              </a:solidFill>
              <a:latin typeface="Calibri"/>
            </a:endParaRPr>
          </a:p>
        </p:txBody>
      </p:sp>
      <p:pic>
        <p:nvPicPr>
          <p:cNvPr id="716" name="image2.png" descr="image2.png"/>
          <p:cNvPicPr/>
          <p:nvPr/>
        </p:nvPicPr>
        <p:blipFill>
          <a:blip r:embed="rId15"/>
          <a:stretch/>
        </p:blipFill>
        <p:spPr>
          <a:xfrm>
            <a:off x="241200" y="6320880"/>
            <a:ext cx="398880" cy="400320"/>
          </a:xfrm>
          <a:prstGeom prst="rect">
            <a:avLst/>
          </a:prstGeom>
          <a:ln w="12700">
            <a:noFill/>
          </a:ln>
        </p:spPr>
      </p:pic>
      <p:sp>
        <p:nvSpPr>
          <p:cNvPr id="717" name="PlaceHolder 2"/>
          <p:cNvSpPr>
            <a:spLocks noGrp="1"/>
          </p:cNvSpPr>
          <p:nvPr>
            <p:ph type="sldNum" idx="15"/>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
        <p:nvSpPr>
          <p:cNvPr id="718" name="PlaceHolder 3"/>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Gill Sans Light"/>
              </a:rPr>
              <a:t>Click to edit the outline text format</a:t>
            </a:r>
          </a:p>
          <a:p>
            <a:pPr marL="864000" lvl="1" indent="-324000">
              <a:spcBef>
                <a:spcPts val="1134"/>
              </a:spcBef>
              <a:buClr>
                <a:srgbClr val="000000"/>
              </a:buClr>
              <a:buSzPct val="75000"/>
              <a:buFont typeface="Symbol" charset="2"/>
              <a:buChar char=""/>
            </a:pPr>
            <a:r>
              <a:rPr lang="en-US" sz="3200" b="0" strike="noStrike" spc="-1">
                <a:solidFill>
                  <a:srgbClr val="000000"/>
                </a:solidFill>
                <a:latin typeface="Gill Sans Light"/>
              </a:rPr>
              <a:t>Second Outline Level</a:t>
            </a:r>
          </a:p>
          <a:p>
            <a:pPr marL="1296000" lvl="2" indent="-288000">
              <a:spcBef>
                <a:spcPts val="850"/>
              </a:spcBef>
              <a:buClr>
                <a:srgbClr val="000000"/>
              </a:buClr>
              <a:buSzPct val="45000"/>
              <a:buFont typeface="Wingdings" charset="2"/>
              <a:buChar char=""/>
            </a:pPr>
            <a:r>
              <a:rPr lang="en-US" sz="3200" b="0" strike="noStrike" spc="-1">
                <a:solidFill>
                  <a:srgbClr val="000000"/>
                </a:solidFill>
                <a:latin typeface="Gill Sans Light"/>
              </a:rPr>
              <a:t>Third Outline Level</a:t>
            </a:r>
          </a:p>
          <a:p>
            <a:pPr marL="1728000" lvl="3" indent="-216000">
              <a:spcBef>
                <a:spcPts val="567"/>
              </a:spcBef>
              <a:buClr>
                <a:srgbClr val="000000"/>
              </a:buClr>
              <a:buSzPct val="75000"/>
              <a:buFont typeface="Symbol" charset="2"/>
              <a:buChar char=""/>
            </a:pPr>
            <a:r>
              <a:rPr lang="en-US" sz="3200" b="0" strike="noStrike" spc="-1">
                <a:solidFill>
                  <a:srgbClr val="000000"/>
                </a:solidFill>
                <a:latin typeface="Gill Sans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Gill Sans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Gill Sans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Gill Sans Light"/>
              </a:rPr>
              <a:t>Seventh Outline Level</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 name="Picture 6" descr="Picture 6"/>
          <p:cNvPicPr/>
          <p:nvPr/>
        </p:nvPicPr>
        <p:blipFill>
          <a:blip r:embed="rId14"/>
          <a:stretch/>
        </p:blipFill>
        <p:spPr>
          <a:xfrm>
            <a:off x="8394840" y="6320880"/>
            <a:ext cx="565920" cy="400320"/>
          </a:xfrm>
          <a:prstGeom prst="rect">
            <a:avLst/>
          </a:prstGeom>
          <a:ln w="12700">
            <a:noFill/>
          </a:ln>
        </p:spPr>
      </p:pic>
      <p:pic>
        <p:nvPicPr>
          <p:cNvPr id="80" name="image2.png" descr="image2.png"/>
          <p:cNvPicPr/>
          <p:nvPr/>
        </p:nvPicPr>
        <p:blipFill>
          <a:blip r:embed="rId15"/>
          <a:stretch/>
        </p:blipFill>
        <p:spPr>
          <a:xfrm>
            <a:off x="190080" y="6287040"/>
            <a:ext cx="465840" cy="467640"/>
          </a:xfrm>
          <a:prstGeom prst="rect">
            <a:avLst/>
          </a:prstGeom>
          <a:ln w="12700">
            <a:noFill/>
          </a:ln>
        </p:spPr>
      </p:pic>
      <p:sp>
        <p:nvSpPr>
          <p:cNvPr id="81" name="PlaceHolder 1"/>
          <p:cNvSpPr>
            <a:spLocks noGrp="1"/>
          </p:cNvSpPr>
          <p:nvPr>
            <p:ph type="title"/>
          </p:nvPr>
        </p:nvSpPr>
        <p:spPr>
          <a:xfrm>
            <a:off x="457200" y="272880"/>
            <a:ext cx="3007800" cy="1161720"/>
          </a:xfrm>
          <a:prstGeom prst="rect">
            <a:avLst/>
          </a:prstGeom>
          <a:noFill/>
          <a:ln w="12600">
            <a:noFill/>
          </a:ln>
        </p:spPr>
        <p:txBody>
          <a:bodyPr lIns="45720" tIns="45000" rIns="45720" bIns="45000" anchor="b">
            <a:noAutofit/>
          </a:bodyPr>
          <a:lstStyle/>
          <a:p>
            <a:pPr indent="0" defTabSz="914400">
              <a:lnSpc>
                <a:spcPct val="100000"/>
              </a:lnSpc>
              <a:buNone/>
              <a:tabLst>
                <a:tab pos="0" algn="l"/>
              </a:tabLst>
            </a:pPr>
            <a:r>
              <a:rPr lang="en-US" sz="2000" b="1" strike="noStrike" spc="-1">
                <a:solidFill>
                  <a:srgbClr val="000000"/>
                </a:solidFill>
                <a:latin typeface="Calibri"/>
                <a:ea typeface="Calibri"/>
              </a:rPr>
              <a:t>Title Text</a:t>
            </a:r>
            <a:endParaRPr lang="en-US" sz="2000" b="0" strike="noStrike" spc="-1">
              <a:solidFill>
                <a:srgbClr val="000000"/>
              </a:solidFill>
              <a:latin typeface="Calibri"/>
            </a:endParaRPr>
          </a:p>
        </p:txBody>
      </p:sp>
      <p:sp>
        <p:nvSpPr>
          <p:cNvPr id="82" name="PlaceHolder 2"/>
          <p:cNvSpPr>
            <a:spLocks noGrp="1"/>
          </p:cNvSpPr>
          <p:nvPr>
            <p:ph type="body"/>
          </p:nvPr>
        </p:nvSpPr>
        <p:spPr>
          <a:xfrm>
            <a:off x="3575160" y="272880"/>
            <a:ext cx="5111280" cy="5852880"/>
          </a:xfrm>
          <a:prstGeom prst="rect">
            <a:avLst/>
          </a:prstGeom>
          <a:noFill/>
          <a:ln w="12600">
            <a:noFill/>
          </a:ln>
        </p:spPr>
        <p:txBody>
          <a:bodyPr lIns="45720" tIns="45000" rIns="45720" bIns="45000" anchor="t">
            <a:noAutofit/>
          </a:bodyPr>
          <a:lstStyle/>
          <a:p>
            <a:pPr marL="343080" indent="-34308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One</a:t>
            </a:r>
            <a:endParaRPr lang="en-US" sz="3200" b="0" strike="noStrike" spc="-1">
              <a:solidFill>
                <a:srgbClr val="000000"/>
              </a:solidFill>
              <a:latin typeface="Gill Sans Light"/>
            </a:endParaRPr>
          </a:p>
          <a:p>
            <a:pPr marL="783720" lvl="1" indent="-32652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Two</a:t>
            </a:r>
            <a:endParaRPr lang="en-US" sz="3200" b="0" strike="noStrike" spc="-1">
              <a:solidFill>
                <a:srgbClr val="000000"/>
              </a:solidFill>
              <a:latin typeface="Gill Sans Light"/>
            </a:endParaRPr>
          </a:p>
          <a:p>
            <a:pPr marL="1219320" lvl="2" indent="-30492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Three</a:t>
            </a:r>
            <a:endParaRPr lang="en-US" sz="3200" b="0" strike="noStrike" spc="-1">
              <a:solidFill>
                <a:srgbClr val="000000"/>
              </a:solidFill>
              <a:latin typeface="Gill Sans Light"/>
            </a:endParaRPr>
          </a:p>
          <a:p>
            <a:pPr marL="1737360" lvl="3" indent="-36576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Four</a:t>
            </a:r>
            <a:endParaRPr lang="en-US" sz="3200" b="0" strike="noStrike" spc="-1">
              <a:solidFill>
                <a:srgbClr val="000000"/>
              </a:solidFill>
              <a:latin typeface="Gill Sans Light"/>
            </a:endParaRPr>
          </a:p>
          <a:p>
            <a:pPr marL="2194560" lvl="4" indent="-36576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Five</a:t>
            </a:r>
            <a:endParaRPr lang="en-US" sz="3200" b="0" strike="noStrike" spc="-1">
              <a:solidFill>
                <a:srgbClr val="000000"/>
              </a:solidFill>
              <a:latin typeface="Gill Sans Light"/>
            </a:endParaRPr>
          </a:p>
        </p:txBody>
      </p:sp>
      <p:sp>
        <p:nvSpPr>
          <p:cNvPr id="83" name="PlaceHolder 3"/>
          <p:cNvSpPr>
            <a:spLocks noGrp="1"/>
          </p:cNvSpPr>
          <p:nvPr>
            <p:ph type="body"/>
          </p:nvPr>
        </p:nvSpPr>
        <p:spPr>
          <a:xfrm>
            <a:off x="457200" y="1434960"/>
            <a:ext cx="3007800" cy="4690800"/>
          </a:xfrm>
          <a:prstGeom prst="rect">
            <a:avLst/>
          </a:prstGeom>
          <a:noFill/>
          <a:ln w="12600">
            <a:noFill/>
          </a:ln>
        </p:spPr>
        <p:txBody>
          <a:bodyPr lIns="45720" tIns="45000" rIns="45720" bIns="45000" anchor="t">
            <a:no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Gill Sans Light"/>
              </a:rPr>
              <a:t>Click to edit the outline text format</a:t>
            </a:r>
          </a:p>
          <a:p>
            <a:pPr marL="864000" lvl="1" indent="-324000">
              <a:spcBef>
                <a:spcPts val="1134"/>
              </a:spcBef>
              <a:buClr>
                <a:srgbClr val="000000"/>
              </a:buClr>
              <a:buSzPct val="75000"/>
              <a:buFont typeface="Symbol" charset="2"/>
              <a:buChar char=""/>
            </a:pPr>
            <a:r>
              <a:rPr lang="en-US" sz="3200" b="0" strike="noStrike" spc="-1">
                <a:solidFill>
                  <a:srgbClr val="000000"/>
                </a:solidFill>
                <a:latin typeface="Gill Sans Light"/>
              </a:rPr>
              <a:t>Second Outline Level</a:t>
            </a:r>
          </a:p>
          <a:p>
            <a:pPr marL="1296000" lvl="2" indent="-288000">
              <a:spcBef>
                <a:spcPts val="850"/>
              </a:spcBef>
              <a:buClr>
                <a:srgbClr val="000000"/>
              </a:buClr>
              <a:buSzPct val="45000"/>
              <a:buFont typeface="Wingdings" charset="2"/>
              <a:buChar char=""/>
            </a:pPr>
            <a:r>
              <a:rPr lang="en-US" sz="3200" b="0" strike="noStrike" spc="-1">
                <a:solidFill>
                  <a:srgbClr val="000000"/>
                </a:solidFill>
                <a:latin typeface="Gill Sans Light"/>
              </a:rPr>
              <a:t>Third Outline Level</a:t>
            </a:r>
          </a:p>
          <a:p>
            <a:pPr marL="1728000" lvl="3" indent="-216000">
              <a:spcBef>
                <a:spcPts val="567"/>
              </a:spcBef>
              <a:buClr>
                <a:srgbClr val="000000"/>
              </a:buClr>
              <a:buSzPct val="75000"/>
              <a:buFont typeface="Symbol" charset="2"/>
              <a:buChar char=""/>
            </a:pPr>
            <a:r>
              <a:rPr lang="en-US" sz="3200" b="0" strike="noStrike" spc="-1">
                <a:solidFill>
                  <a:srgbClr val="000000"/>
                </a:solidFill>
                <a:latin typeface="Gill Sans Light"/>
              </a:rPr>
              <a:t>Fourth Outline Level</a:t>
            </a:r>
          </a:p>
          <a:p>
            <a:pPr marL="2160000" lvl="4" indent="-216000">
              <a:spcBef>
                <a:spcPts val="283"/>
              </a:spcBef>
              <a:buClr>
                <a:srgbClr val="000000"/>
              </a:buClr>
              <a:buSzPct val="45000"/>
              <a:buFont typeface="Wingdings" charset="2"/>
              <a:buChar char=""/>
            </a:pPr>
            <a:r>
              <a:rPr lang="en-US" sz="3200" b="0" strike="noStrike" spc="-1">
                <a:solidFill>
                  <a:srgbClr val="000000"/>
                </a:solidFill>
                <a:latin typeface="Gill Sans Light"/>
              </a:rPr>
              <a:t>Fifth Outline Level</a:t>
            </a:r>
          </a:p>
          <a:p>
            <a:pPr marL="2592000" lvl="5" indent="-216000">
              <a:spcBef>
                <a:spcPts val="283"/>
              </a:spcBef>
              <a:buClr>
                <a:srgbClr val="000000"/>
              </a:buClr>
              <a:buSzPct val="45000"/>
              <a:buFont typeface="Wingdings" charset="2"/>
              <a:buChar char=""/>
            </a:pPr>
            <a:r>
              <a:rPr lang="en-US" sz="3200" b="0" strike="noStrike" spc="-1">
                <a:solidFill>
                  <a:srgbClr val="000000"/>
                </a:solidFill>
                <a:latin typeface="Gill Sans Light"/>
              </a:rPr>
              <a:t>Sixth Outline Level</a:t>
            </a:r>
          </a:p>
          <a:p>
            <a:pPr marL="3024000" lvl="6" indent="-216000">
              <a:spcBef>
                <a:spcPts val="283"/>
              </a:spcBef>
              <a:buClr>
                <a:srgbClr val="000000"/>
              </a:buClr>
              <a:buSzPct val="45000"/>
              <a:buFont typeface="Wingdings" charset="2"/>
              <a:buChar char=""/>
            </a:pPr>
            <a:r>
              <a:rPr lang="en-US" sz="3200" b="0" strike="noStrike" spc="-1">
                <a:solidFill>
                  <a:srgbClr val="000000"/>
                </a:solidFill>
                <a:latin typeface="Gill Sans Light"/>
              </a:rPr>
              <a:t>Seventh Outline Level</a:t>
            </a:r>
          </a:p>
        </p:txBody>
      </p:sp>
      <p:sp>
        <p:nvSpPr>
          <p:cNvPr id="84" name="PlaceHolder 4"/>
          <p:cNvSpPr>
            <a:spLocks noGrp="1"/>
          </p:cNvSpPr>
          <p:nvPr>
            <p:ph type="sldNum" idx="2"/>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1" name="Picture 6" descr="Picture 6"/>
          <p:cNvPicPr/>
          <p:nvPr/>
        </p:nvPicPr>
        <p:blipFill>
          <a:blip r:embed="rId14"/>
          <a:stretch/>
        </p:blipFill>
        <p:spPr>
          <a:xfrm>
            <a:off x="8394840" y="6320880"/>
            <a:ext cx="565920" cy="400320"/>
          </a:xfrm>
          <a:prstGeom prst="rect">
            <a:avLst/>
          </a:prstGeom>
          <a:ln w="12700">
            <a:noFill/>
          </a:ln>
        </p:spPr>
      </p:pic>
      <p:pic>
        <p:nvPicPr>
          <p:cNvPr id="122" name="image2.png" descr="image2.png"/>
          <p:cNvPicPr/>
          <p:nvPr/>
        </p:nvPicPr>
        <p:blipFill>
          <a:blip r:embed="rId15"/>
          <a:stretch/>
        </p:blipFill>
        <p:spPr>
          <a:xfrm>
            <a:off x="190080" y="6287040"/>
            <a:ext cx="465840" cy="467640"/>
          </a:xfrm>
          <a:prstGeom prst="rect">
            <a:avLst/>
          </a:prstGeom>
          <a:ln w="12700">
            <a:noFill/>
          </a:ln>
        </p:spPr>
      </p:pic>
      <p:sp>
        <p:nvSpPr>
          <p:cNvPr id="123" name="PlaceHolder 1"/>
          <p:cNvSpPr>
            <a:spLocks noGrp="1"/>
          </p:cNvSpPr>
          <p:nvPr>
            <p:ph type="title"/>
          </p:nvPr>
        </p:nvSpPr>
        <p:spPr>
          <a:xfrm>
            <a:off x="1792440" y="4800600"/>
            <a:ext cx="5486040" cy="566280"/>
          </a:xfrm>
          <a:prstGeom prst="rect">
            <a:avLst/>
          </a:prstGeom>
          <a:noFill/>
          <a:ln w="12600">
            <a:noFill/>
          </a:ln>
        </p:spPr>
        <p:txBody>
          <a:bodyPr lIns="45720" tIns="45000" rIns="45720" bIns="45000" anchor="b">
            <a:noAutofit/>
          </a:bodyPr>
          <a:lstStyle/>
          <a:p>
            <a:pPr indent="0" defTabSz="914400">
              <a:lnSpc>
                <a:spcPct val="100000"/>
              </a:lnSpc>
              <a:buNone/>
              <a:tabLst>
                <a:tab pos="0" algn="l"/>
              </a:tabLst>
            </a:pPr>
            <a:r>
              <a:rPr lang="en-US" sz="2000" b="1" strike="noStrike" spc="-1">
                <a:solidFill>
                  <a:srgbClr val="000000"/>
                </a:solidFill>
                <a:latin typeface="Calibri"/>
                <a:ea typeface="Calibri"/>
              </a:rPr>
              <a:t>Title Text</a:t>
            </a:r>
            <a:endParaRPr lang="en-US" sz="2000" b="0" strike="noStrike" spc="-1">
              <a:solidFill>
                <a:srgbClr val="000000"/>
              </a:solidFill>
              <a:latin typeface="Calibri"/>
            </a:endParaRPr>
          </a:p>
        </p:txBody>
      </p:sp>
      <p:sp>
        <p:nvSpPr>
          <p:cNvPr id="124" name="PlaceHolder 2"/>
          <p:cNvSpPr>
            <a:spLocks noGrp="1"/>
          </p:cNvSpPr>
          <p:nvPr>
            <p:ph type="body"/>
          </p:nvPr>
        </p:nvSpPr>
        <p:spPr>
          <a:xfrm>
            <a:off x="1792440" y="612720"/>
            <a:ext cx="5486040" cy="4114440"/>
          </a:xfrm>
          <a:prstGeom prst="rect">
            <a:avLst/>
          </a:prstGeom>
          <a:noFill/>
          <a:ln w="0">
            <a:noFill/>
          </a:ln>
        </p:spPr>
        <p:txBody>
          <a:bodyPr tIns="45000" bIns="45000" anchor="t">
            <a:no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Gill Sans Light"/>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Gill Sans Light"/>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Gill Sans Light"/>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Gill Sans Light"/>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Gill Sans Light"/>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Gill Sans Light"/>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Gill Sans Light"/>
              </a:rPr>
              <a:t>Seventh Outline Level</a:t>
            </a:r>
          </a:p>
        </p:txBody>
      </p:sp>
      <p:sp>
        <p:nvSpPr>
          <p:cNvPr id="125" name="PlaceHolder 3"/>
          <p:cNvSpPr>
            <a:spLocks noGrp="1"/>
          </p:cNvSpPr>
          <p:nvPr>
            <p:ph type="body"/>
          </p:nvPr>
        </p:nvSpPr>
        <p:spPr>
          <a:xfrm>
            <a:off x="1792440" y="5367240"/>
            <a:ext cx="5486040" cy="804600"/>
          </a:xfrm>
          <a:prstGeom prst="rect">
            <a:avLst/>
          </a:prstGeom>
          <a:noFill/>
          <a:ln w="12600">
            <a:noFill/>
          </a:ln>
        </p:spPr>
        <p:txBody>
          <a:bodyPr lIns="45720" tIns="45000" rIns="45720" bIns="45000" anchor="t">
            <a:noAutofit/>
          </a:bodyPr>
          <a:lstStyle/>
          <a:p>
            <a:pPr indent="0" defTabSz="914400">
              <a:lnSpc>
                <a:spcPct val="100000"/>
              </a:lnSpc>
              <a:spcBef>
                <a:spcPts val="300"/>
              </a:spcBef>
              <a:buNone/>
              <a:tabLst>
                <a:tab pos="0" algn="l"/>
              </a:tabLst>
            </a:pPr>
            <a:r>
              <a:rPr lang="en-US" sz="1400" b="0" strike="noStrike" spc="-1">
                <a:solidFill>
                  <a:srgbClr val="000000"/>
                </a:solidFill>
                <a:latin typeface="Calibri"/>
                <a:ea typeface="Calibri"/>
              </a:rPr>
              <a:t>Body Level One</a:t>
            </a:r>
            <a:endParaRPr lang="en-US" sz="1400" b="0" strike="noStrike" spc="-1">
              <a:solidFill>
                <a:srgbClr val="000000"/>
              </a:solidFill>
              <a:latin typeface="Gill Sans Light"/>
            </a:endParaRPr>
          </a:p>
          <a:p>
            <a:pPr indent="0" defTabSz="914400">
              <a:lnSpc>
                <a:spcPct val="100000"/>
              </a:lnSpc>
              <a:spcBef>
                <a:spcPts val="300"/>
              </a:spcBef>
              <a:buNone/>
              <a:tabLst>
                <a:tab pos="0" algn="l"/>
              </a:tabLst>
            </a:pPr>
            <a:r>
              <a:rPr lang="en-US" sz="1400" b="0" strike="noStrike" spc="-1">
                <a:solidFill>
                  <a:srgbClr val="000000"/>
                </a:solidFill>
                <a:latin typeface="Calibri"/>
                <a:ea typeface="Calibri"/>
              </a:rPr>
              <a:t>Body Level Two</a:t>
            </a:r>
            <a:endParaRPr lang="en-US" sz="1400" b="0" strike="noStrike" spc="-1">
              <a:solidFill>
                <a:srgbClr val="000000"/>
              </a:solidFill>
              <a:latin typeface="Gill Sans Light"/>
            </a:endParaRPr>
          </a:p>
          <a:p>
            <a:pPr indent="0" defTabSz="914400">
              <a:lnSpc>
                <a:spcPct val="100000"/>
              </a:lnSpc>
              <a:spcBef>
                <a:spcPts val="300"/>
              </a:spcBef>
              <a:buNone/>
              <a:tabLst>
                <a:tab pos="0" algn="l"/>
              </a:tabLst>
            </a:pPr>
            <a:r>
              <a:rPr lang="en-US" sz="1400" b="0" strike="noStrike" spc="-1">
                <a:solidFill>
                  <a:srgbClr val="000000"/>
                </a:solidFill>
                <a:latin typeface="Calibri"/>
                <a:ea typeface="Calibri"/>
              </a:rPr>
              <a:t>Body Level Three</a:t>
            </a:r>
            <a:endParaRPr lang="en-US" sz="1400" b="0" strike="noStrike" spc="-1">
              <a:solidFill>
                <a:srgbClr val="000000"/>
              </a:solidFill>
              <a:latin typeface="Gill Sans Light"/>
            </a:endParaRPr>
          </a:p>
          <a:p>
            <a:pPr indent="0" defTabSz="914400">
              <a:lnSpc>
                <a:spcPct val="100000"/>
              </a:lnSpc>
              <a:spcBef>
                <a:spcPts val="300"/>
              </a:spcBef>
              <a:buNone/>
              <a:tabLst>
                <a:tab pos="0" algn="l"/>
              </a:tabLst>
            </a:pPr>
            <a:r>
              <a:rPr lang="en-US" sz="1400" b="0" strike="noStrike" spc="-1">
                <a:solidFill>
                  <a:srgbClr val="000000"/>
                </a:solidFill>
                <a:latin typeface="Calibri"/>
                <a:ea typeface="Calibri"/>
              </a:rPr>
              <a:t>Body Level Four</a:t>
            </a:r>
            <a:endParaRPr lang="en-US" sz="1400" b="0" strike="noStrike" spc="-1">
              <a:solidFill>
                <a:srgbClr val="000000"/>
              </a:solidFill>
              <a:latin typeface="Gill Sans Light"/>
            </a:endParaRPr>
          </a:p>
          <a:p>
            <a:pPr indent="0" defTabSz="914400">
              <a:lnSpc>
                <a:spcPct val="100000"/>
              </a:lnSpc>
              <a:spcBef>
                <a:spcPts val="300"/>
              </a:spcBef>
              <a:buNone/>
              <a:tabLst>
                <a:tab pos="0" algn="l"/>
              </a:tabLst>
            </a:pPr>
            <a:r>
              <a:rPr lang="en-US" sz="1400" b="0" strike="noStrike" spc="-1">
                <a:solidFill>
                  <a:srgbClr val="000000"/>
                </a:solidFill>
                <a:latin typeface="Calibri"/>
                <a:ea typeface="Calibri"/>
              </a:rPr>
              <a:t>Body Level Five</a:t>
            </a:r>
            <a:endParaRPr lang="en-US" sz="1400" b="0" strike="noStrike" spc="-1">
              <a:solidFill>
                <a:srgbClr val="000000"/>
              </a:solidFill>
              <a:latin typeface="Gill Sans Light"/>
            </a:endParaRPr>
          </a:p>
        </p:txBody>
      </p:sp>
      <p:sp>
        <p:nvSpPr>
          <p:cNvPr id="126" name="PlaceHolder 4"/>
          <p:cNvSpPr>
            <a:spLocks noGrp="1"/>
          </p:cNvSpPr>
          <p:nvPr>
            <p:ph type="sldNum" idx="3"/>
          </p:nvPr>
        </p:nvSpPr>
        <p:spPr>
          <a:xfrm>
            <a:off x="811800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 name="Picture 6" descr="Picture 6"/>
          <p:cNvPicPr/>
          <p:nvPr/>
        </p:nvPicPr>
        <p:blipFill>
          <a:blip r:embed="rId14"/>
          <a:stretch/>
        </p:blipFill>
        <p:spPr>
          <a:xfrm>
            <a:off x="8394840" y="6320880"/>
            <a:ext cx="565920" cy="400320"/>
          </a:xfrm>
          <a:prstGeom prst="rect">
            <a:avLst/>
          </a:prstGeom>
          <a:ln w="12700">
            <a:noFill/>
          </a:ln>
        </p:spPr>
      </p:pic>
      <p:pic>
        <p:nvPicPr>
          <p:cNvPr id="164" name="image2.png" descr="image2.png"/>
          <p:cNvPicPr/>
          <p:nvPr/>
        </p:nvPicPr>
        <p:blipFill>
          <a:blip r:embed="rId15"/>
          <a:stretch/>
        </p:blipFill>
        <p:spPr>
          <a:xfrm>
            <a:off x="190080" y="6287040"/>
            <a:ext cx="465840" cy="467640"/>
          </a:xfrm>
          <a:prstGeom prst="rect">
            <a:avLst/>
          </a:prstGeom>
          <a:ln w="12700">
            <a:noFill/>
          </a:ln>
        </p:spPr>
      </p:pic>
      <p:pic>
        <p:nvPicPr>
          <p:cNvPr id="165" name="Picture 4" descr="Picture 4"/>
          <p:cNvPicPr/>
          <p:nvPr/>
        </p:nvPicPr>
        <p:blipFill>
          <a:blip r:embed="rId15"/>
          <a:stretch/>
        </p:blipFill>
        <p:spPr>
          <a:xfrm>
            <a:off x="797760" y="2118960"/>
            <a:ext cx="4250160" cy="4267440"/>
          </a:xfrm>
          <a:prstGeom prst="rect">
            <a:avLst/>
          </a:prstGeom>
          <a:ln w="12700">
            <a:noFill/>
          </a:ln>
        </p:spPr>
      </p:pic>
      <p:grpSp>
        <p:nvGrpSpPr>
          <p:cNvPr id="166" name="Group 5"/>
          <p:cNvGrpSpPr/>
          <p:nvPr/>
        </p:nvGrpSpPr>
        <p:grpSpPr>
          <a:xfrm>
            <a:off x="5366520" y="2387160"/>
            <a:ext cx="3665880" cy="3791160"/>
            <a:chOff x="5366520" y="2387160"/>
            <a:chExt cx="3665880" cy="3791160"/>
          </a:xfrm>
        </p:grpSpPr>
        <p:pic>
          <p:nvPicPr>
            <p:cNvPr id="167" name="Picture 6" descr="Picture 6"/>
            <p:cNvPicPr/>
            <p:nvPr/>
          </p:nvPicPr>
          <p:blipFill>
            <a:blip r:embed="rId16"/>
            <a:stretch/>
          </p:blipFill>
          <p:spPr>
            <a:xfrm>
              <a:off x="5939280" y="4412520"/>
              <a:ext cx="2378160" cy="714600"/>
            </a:xfrm>
            <a:prstGeom prst="rect">
              <a:avLst/>
            </a:prstGeom>
            <a:ln w="12700">
              <a:noFill/>
            </a:ln>
          </p:spPr>
        </p:pic>
        <p:pic>
          <p:nvPicPr>
            <p:cNvPr id="168" name="Picture 7" descr="Picture 7"/>
            <p:cNvPicPr/>
            <p:nvPr/>
          </p:nvPicPr>
          <p:blipFill>
            <a:blip r:embed="rId17"/>
            <a:stretch/>
          </p:blipFill>
          <p:spPr>
            <a:xfrm>
              <a:off x="5991120" y="5341320"/>
              <a:ext cx="2437200" cy="837000"/>
            </a:xfrm>
            <a:prstGeom prst="rect">
              <a:avLst/>
            </a:prstGeom>
            <a:ln w="12700">
              <a:noFill/>
            </a:ln>
          </p:spPr>
        </p:pic>
        <p:grpSp>
          <p:nvGrpSpPr>
            <p:cNvPr id="169" name="Group 8"/>
            <p:cNvGrpSpPr/>
            <p:nvPr/>
          </p:nvGrpSpPr>
          <p:grpSpPr>
            <a:xfrm>
              <a:off x="5891760" y="3189240"/>
              <a:ext cx="3140640" cy="941400"/>
              <a:chOff x="5891760" y="3189240"/>
              <a:chExt cx="3140640" cy="941400"/>
            </a:xfrm>
          </p:grpSpPr>
          <p:pic>
            <p:nvPicPr>
              <p:cNvPr id="170" name="Picture 10" descr="Picture 10"/>
              <p:cNvPicPr/>
              <p:nvPr/>
            </p:nvPicPr>
            <p:blipFill>
              <a:blip r:embed="rId18"/>
              <a:stretch/>
            </p:blipFill>
            <p:spPr>
              <a:xfrm>
                <a:off x="5960520" y="3189240"/>
                <a:ext cx="971640" cy="686880"/>
              </a:xfrm>
              <a:prstGeom prst="rect">
                <a:avLst/>
              </a:prstGeom>
              <a:ln w="12700">
                <a:noFill/>
              </a:ln>
            </p:spPr>
          </p:pic>
          <p:sp>
            <p:nvSpPr>
              <p:cNvPr id="171" name="TextBox 11"/>
              <p:cNvSpPr/>
              <p:nvPr/>
            </p:nvSpPr>
            <p:spPr>
              <a:xfrm>
                <a:off x="5891760" y="3826080"/>
                <a:ext cx="3140640" cy="304560"/>
              </a:xfrm>
              <a:prstGeom prst="rect">
                <a:avLst/>
              </a:prstGeom>
              <a:noFill/>
              <a:ln w="12700">
                <a:noFill/>
              </a:ln>
            </p:spPr>
            <p:style>
              <a:lnRef idx="0">
                <a:scrgbClr r="0" g="0" b="0"/>
              </a:lnRef>
              <a:fillRef idx="0">
                <a:scrgbClr r="0" g="0" b="0"/>
              </a:fillRef>
              <a:effectRef idx="0">
                <a:scrgbClr r="0" g="0" b="0"/>
              </a:effectRef>
              <a:fontRef idx="minor"/>
            </p:style>
            <p:txBody>
              <a:bodyPr wrap="none" lIns="45720" rIns="45720" numCol="1" spcCol="0" anchor="t">
                <a:spAutoFit/>
              </a:bodyPr>
              <a:lstStyle/>
              <a:p>
                <a:pPr defTabSz="914400">
                  <a:lnSpc>
                    <a:spcPct val="100000"/>
                  </a:lnSpc>
                  <a:tabLst>
                    <a:tab pos="0" algn="l"/>
                  </a:tabLst>
                </a:pPr>
                <a:r>
                  <a:rPr lang="en-US" sz="1400" b="0" strike="noStrike" spc="-1">
                    <a:solidFill>
                      <a:srgbClr val="404040"/>
                    </a:solidFill>
                    <a:latin typeface="Abadi MT Condensed Light"/>
                    <a:ea typeface="Abadi MT Condensed Light"/>
                  </a:rPr>
                  <a:t>Solar-Terrestrial Centre of Excellence</a:t>
                </a:r>
                <a:endParaRPr lang="en-US" sz="1400" b="0" strike="noStrike" spc="-1">
                  <a:solidFill>
                    <a:srgbClr val="000000"/>
                  </a:solidFill>
                  <a:latin typeface="Calibri"/>
                </a:endParaRPr>
              </a:p>
            </p:txBody>
          </p:sp>
        </p:grpSp>
        <p:sp>
          <p:nvSpPr>
            <p:cNvPr id="172" name="Title 1"/>
            <p:cNvSpPr/>
            <p:nvPr/>
          </p:nvSpPr>
          <p:spPr>
            <a:xfrm>
              <a:off x="5366520" y="2387160"/>
              <a:ext cx="3019320" cy="659880"/>
            </a:xfrm>
            <a:prstGeom prst="rect">
              <a:avLst/>
            </a:prstGeom>
            <a:noFill/>
            <a:ln w="12700">
              <a:noFill/>
            </a:ln>
          </p:spPr>
          <p:style>
            <a:lnRef idx="0">
              <a:scrgbClr r="0" g="0" b="0"/>
            </a:lnRef>
            <a:fillRef idx="0">
              <a:scrgbClr r="0" g="0" b="0"/>
            </a:fillRef>
            <a:effectRef idx="0">
              <a:scrgbClr r="0" g="0" b="0"/>
            </a:effectRef>
            <a:fontRef idx="minor"/>
          </p:style>
          <p:txBody>
            <a:bodyPr lIns="45720" rIns="45720" numCol="1" spcCol="0" anchor="ctr">
              <a:normAutofit/>
            </a:bodyPr>
            <a:lstStyle/>
            <a:p>
              <a:pPr algn="ctr" defTabSz="457200">
                <a:lnSpc>
                  <a:spcPct val="100000"/>
                </a:lnSpc>
                <a:tabLst>
                  <a:tab pos="0" algn="l"/>
                </a:tabLst>
              </a:pPr>
              <a:r>
                <a:rPr lang="en-US" sz="2000" b="0" strike="noStrike" spc="-1">
                  <a:solidFill>
                    <a:srgbClr val="000000"/>
                  </a:solidFill>
                  <a:latin typeface="Gill Sans Light"/>
                  <a:ea typeface="Gill Sans Light"/>
                </a:rPr>
                <a:t>Collaboration of</a:t>
              </a:r>
              <a:endParaRPr lang="en-US" sz="2000" b="0" strike="noStrike" spc="-1">
                <a:solidFill>
                  <a:srgbClr val="000000"/>
                </a:solidFill>
                <a:latin typeface="Calibri"/>
              </a:endParaRPr>
            </a:p>
          </p:txBody>
        </p:sp>
      </p:grpSp>
      <p:sp>
        <p:nvSpPr>
          <p:cNvPr id="173" name="TextBox 2"/>
          <p:cNvSpPr/>
          <p:nvPr/>
        </p:nvSpPr>
        <p:spPr>
          <a:xfrm>
            <a:off x="45720" y="203400"/>
            <a:ext cx="9052200" cy="15526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gn="ctr" defTabSz="914400">
              <a:lnSpc>
                <a:spcPct val="100000"/>
              </a:lnSpc>
              <a:tabLst>
                <a:tab pos="0" algn="l"/>
              </a:tabLst>
            </a:pPr>
            <a:r>
              <a:rPr lang="en-US" sz="4800" b="0" strike="noStrike" spc="-1">
                <a:solidFill>
                  <a:srgbClr val="000000"/>
                </a:solidFill>
                <a:latin typeface="Gill Sans Light"/>
                <a:ea typeface="Gill Sans Light"/>
              </a:rPr>
              <a:t>SPACE WEATHER </a:t>
            </a:r>
            <a:endParaRPr lang="en-US" sz="4800" b="0" strike="noStrike" spc="-1">
              <a:solidFill>
                <a:srgbClr val="000000"/>
              </a:solidFill>
              <a:latin typeface="Calibri"/>
            </a:endParaRPr>
          </a:p>
          <a:p>
            <a:pPr algn="ctr" defTabSz="914400">
              <a:lnSpc>
                <a:spcPct val="100000"/>
              </a:lnSpc>
              <a:tabLst>
                <a:tab pos="0" algn="l"/>
              </a:tabLst>
            </a:pPr>
            <a:r>
              <a:rPr lang="en-US" sz="4800" b="0" strike="noStrike" spc="-1">
                <a:solidFill>
                  <a:srgbClr val="000000"/>
                </a:solidFill>
                <a:latin typeface="Gill Sans Light"/>
                <a:ea typeface="Gill Sans Light"/>
              </a:rPr>
              <a:t>INTRODUCTORY COURSE</a:t>
            </a:r>
            <a:endParaRPr lang="en-US" sz="4800" b="0" strike="noStrike" spc="-1">
              <a:solidFill>
                <a:srgbClr val="000000"/>
              </a:solidFill>
              <a:latin typeface="Calibri"/>
            </a:endParaRPr>
          </a:p>
        </p:txBody>
      </p:sp>
      <p:pic>
        <p:nvPicPr>
          <p:cNvPr id="174" name="image2.png" descr="image2.png"/>
          <p:cNvPicPr/>
          <p:nvPr/>
        </p:nvPicPr>
        <p:blipFill>
          <a:blip r:embed="rId15"/>
          <a:stretch/>
        </p:blipFill>
        <p:spPr>
          <a:xfrm>
            <a:off x="190080" y="6287040"/>
            <a:ext cx="465840" cy="467640"/>
          </a:xfrm>
          <a:prstGeom prst="rect">
            <a:avLst/>
          </a:prstGeom>
          <a:ln w="12700">
            <a:noFill/>
          </a:ln>
        </p:spPr>
      </p:pic>
      <p:pic>
        <p:nvPicPr>
          <p:cNvPr id="175" name="Picture 6" descr="Picture 6"/>
          <p:cNvPicPr/>
          <p:nvPr/>
        </p:nvPicPr>
        <p:blipFill>
          <a:blip r:embed="rId14"/>
          <a:stretch/>
        </p:blipFill>
        <p:spPr>
          <a:xfrm>
            <a:off x="8394840" y="6320880"/>
            <a:ext cx="565920" cy="400320"/>
          </a:xfrm>
          <a:prstGeom prst="rect">
            <a:avLst/>
          </a:prstGeom>
          <a:ln w="12700">
            <a:noFill/>
          </a:ln>
        </p:spPr>
      </p:pic>
      <p:sp>
        <p:nvSpPr>
          <p:cNvPr id="176" name="PlaceHolder 1"/>
          <p:cNvSpPr>
            <a:spLocks noGrp="1"/>
          </p:cNvSpPr>
          <p:nvPr>
            <p:ph type="sldNum" idx="4"/>
          </p:nvPr>
        </p:nvSpPr>
        <p:spPr>
          <a:xfrm>
            <a:off x="4419720" y="6172200"/>
            <a:ext cx="2133360" cy="367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
        <p:nvSpPr>
          <p:cNvPr id="177" name="PlaceHolder 2"/>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Calibri"/>
              </a:rPr>
              <a:t>Click to edit the title text format</a:t>
            </a:r>
          </a:p>
        </p:txBody>
      </p:sp>
      <p:sp>
        <p:nvSpPr>
          <p:cNvPr id="178" name="PlaceHolder 3"/>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Gill Sans Light"/>
              </a:rPr>
              <a:t>Click to edit the outline text format</a:t>
            </a:r>
          </a:p>
          <a:p>
            <a:pPr marL="864000" lvl="1" indent="-324000">
              <a:spcBef>
                <a:spcPts val="1134"/>
              </a:spcBef>
              <a:buClr>
                <a:srgbClr val="000000"/>
              </a:buClr>
              <a:buSzPct val="75000"/>
              <a:buFont typeface="Symbol" charset="2"/>
              <a:buChar char=""/>
            </a:pPr>
            <a:r>
              <a:rPr lang="en-US" sz="3200" b="0" strike="noStrike" spc="-1">
                <a:solidFill>
                  <a:srgbClr val="000000"/>
                </a:solidFill>
                <a:latin typeface="Gill Sans Light"/>
              </a:rPr>
              <a:t>Second Outline Level</a:t>
            </a:r>
          </a:p>
          <a:p>
            <a:pPr marL="1296000" lvl="2" indent="-288000">
              <a:spcBef>
                <a:spcPts val="850"/>
              </a:spcBef>
              <a:buClr>
                <a:srgbClr val="000000"/>
              </a:buClr>
              <a:buSzPct val="45000"/>
              <a:buFont typeface="Wingdings" charset="2"/>
              <a:buChar char=""/>
            </a:pPr>
            <a:r>
              <a:rPr lang="en-US" sz="3200" b="0" strike="noStrike" spc="-1">
                <a:solidFill>
                  <a:srgbClr val="000000"/>
                </a:solidFill>
                <a:latin typeface="Gill Sans Light"/>
              </a:rPr>
              <a:t>Third Outline Level</a:t>
            </a:r>
          </a:p>
          <a:p>
            <a:pPr marL="1728000" lvl="3" indent="-216000">
              <a:spcBef>
                <a:spcPts val="567"/>
              </a:spcBef>
              <a:buClr>
                <a:srgbClr val="000000"/>
              </a:buClr>
              <a:buSzPct val="75000"/>
              <a:buFont typeface="Symbol" charset="2"/>
              <a:buChar char=""/>
            </a:pPr>
            <a:r>
              <a:rPr lang="en-US" sz="3200" b="0" strike="noStrike" spc="-1">
                <a:solidFill>
                  <a:srgbClr val="000000"/>
                </a:solidFill>
                <a:latin typeface="Gill Sans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Gill Sans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Gill Sans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Gill Sans Light"/>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8" name="Picture 6" descr="Picture 6"/>
          <p:cNvPicPr/>
          <p:nvPr/>
        </p:nvPicPr>
        <p:blipFill>
          <a:blip r:embed="rId14"/>
          <a:stretch/>
        </p:blipFill>
        <p:spPr>
          <a:xfrm>
            <a:off x="8394840" y="6320880"/>
            <a:ext cx="565920" cy="400320"/>
          </a:xfrm>
          <a:prstGeom prst="rect">
            <a:avLst/>
          </a:prstGeom>
          <a:ln w="12700">
            <a:noFill/>
          </a:ln>
        </p:spPr>
      </p:pic>
      <p:pic>
        <p:nvPicPr>
          <p:cNvPr id="259" name="image2.png" descr="image2.png"/>
          <p:cNvPicPr/>
          <p:nvPr/>
        </p:nvPicPr>
        <p:blipFill>
          <a:blip r:embed="rId15"/>
          <a:stretch/>
        </p:blipFill>
        <p:spPr>
          <a:xfrm>
            <a:off x="190080" y="6287040"/>
            <a:ext cx="465840" cy="467640"/>
          </a:xfrm>
          <a:prstGeom prst="rect">
            <a:avLst/>
          </a:prstGeom>
          <a:ln w="12700">
            <a:noFill/>
          </a:ln>
        </p:spPr>
      </p:pic>
      <p:pic>
        <p:nvPicPr>
          <p:cNvPr id="260" name="Picture 6" descr="Picture 6"/>
          <p:cNvPicPr/>
          <p:nvPr/>
        </p:nvPicPr>
        <p:blipFill>
          <a:blip r:embed="rId14"/>
          <a:stretch/>
        </p:blipFill>
        <p:spPr>
          <a:xfrm>
            <a:off x="8394840" y="6320880"/>
            <a:ext cx="565920" cy="400320"/>
          </a:xfrm>
          <a:prstGeom prst="rect">
            <a:avLst/>
          </a:prstGeom>
          <a:ln w="12700">
            <a:noFill/>
          </a:ln>
        </p:spPr>
      </p:pic>
      <p:sp>
        <p:nvSpPr>
          <p:cNvPr id="261"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914400">
              <a:lnSpc>
                <a:spcPct val="100000"/>
              </a:lnSpc>
              <a:buNone/>
              <a:tabLst>
                <a:tab pos="0" algn="l"/>
              </a:tabLst>
            </a:pPr>
            <a:r>
              <a:rPr lang="en-US" sz="4400" b="0" strike="noStrike" spc="-1">
                <a:solidFill>
                  <a:srgbClr val="000000"/>
                </a:solidFill>
                <a:latin typeface="Calibri"/>
                <a:ea typeface="Calibri"/>
              </a:rPr>
              <a:t>Title Text</a:t>
            </a:r>
            <a:endParaRPr lang="en-US" sz="4400" b="0" strike="noStrike" spc="-1">
              <a:solidFill>
                <a:srgbClr val="000000"/>
              </a:solidFill>
              <a:latin typeface="Calibri"/>
            </a:endParaRPr>
          </a:p>
        </p:txBody>
      </p:sp>
      <p:sp>
        <p:nvSpPr>
          <p:cNvPr id="262" name="PlaceHolder 2"/>
          <p:cNvSpPr>
            <a:spLocks noGrp="1"/>
          </p:cNvSpPr>
          <p:nvPr>
            <p:ph type="body"/>
          </p:nvPr>
        </p:nvSpPr>
        <p:spPr>
          <a:xfrm>
            <a:off x="457200" y="1600200"/>
            <a:ext cx="8229240" cy="4525560"/>
          </a:xfrm>
          <a:prstGeom prst="rect">
            <a:avLst/>
          </a:prstGeom>
          <a:noFill/>
          <a:ln w="12600">
            <a:noFill/>
          </a:ln>
        </p:spPr>
        <p:txBody>
          <a:bodyPr lIns="45720" tIns="45000" rIns="45720" bIns="45000" anchor="t">
            <a:noAutofit/>
          </a:bodyPr>
          <a:lstStyle/>
          <a:p>
            <a:pPr marL="343080" indent="-34308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One</a:t>
            </a:r>
            <a:endParaRPr lang="en-US" sz="3200" b="0" strike="noStrike" spc="-1">
              <a:solidFill>
                <a:srgbClr val="000000"/>
              </a:solidFill>
              <a:latin typeface="Gill Sans Light"/>
            </a:endParaRPr>
          </a:p>
          <a:p>
            <a:pPr marL="783720" lvl="1" indent="-32652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Two</a:t>
            </a:r>
            <a:endParaRPr lang="en-US" sz="3200" b="0" strike="noStrike" spc="-1">
              <a:solidFill>
                <a:srgbClr val="000000"/>
              </a:solidFill>
              <a:latin typeface="Gill Sans Light"/>
            </a:endParaRPr>
          </a:p>
          <a:p>
            <a:pPr marL="1219320" lvl="2" indent="-30492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Three</a:t>
            </a:r>
            <a:endParaRPr lang="en-US" sz="3200" b="0" strike="noStrike" spc="-1">
              <a:solidFill>
                <a:srgbClr val="000000"/>
              </a:solidFill>
              <a:latin typeface="Gill Sans Light"/>
            </a:endParaRPr>
          </a:p>
          <a:p>
            <a:pPr marL="1737360" lvl="3" indent="-36576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Four</a:t>
            </a:r>
            <a:endParaRPr lang="en-US" sz="3200" b="0" strike="noStrike" spc="-1">
              <a:solidFill>
                <a:srgbClr val="000000"/>
              </a:solidFill>
              <a:latin typeface="Gill Sans Light"/>
            </a:endParaRPr>
          </a:p>
          <a:p>
            <a:pPr marL="2194560" lvl="4" indent="-365760" defTabSz="914400">
              <a:lnSpc>
                <a:spcPct val="100000"/>
              </a:lnSpc>
              <a:spcBef>
                <a:spcPts val="700"/>
              </a:spcBef>
              <a:buClr>
                <a:srgbClr val="000000"/>
              </a:buClr>
              <a:buFont typeface="Arial"/>
              <a:buChar char="»"/>
            </a:pPr>
            <a:r>
              <a:rPr lang="en-US" sz="3200" b="0" strike="noStrike" spc="-1">
                <a:solidFill>
                  <a:srgbClr val="000000"/>
                </a:solidFill>
                <a:latin typeface="Calibri"/>
                <a:ea typeface="Calibri"/>
              </a:rPr>
              <a:t>Body Level Five</a:t>
            </a:r>
            <a:endParaRPr lang="en-US" sz="3200" b="0" strike="noStrike" spc="-1">
              <a:solidFill>
                <a:srgbClr val="000000"/>
              </a:solidFill>
              <a:latin typeface="Gill Sans Light"/>
            </a:endParaRPr>
          </a:p>
        </p:txBody>
      </p:sp>
      <p:sp>
        <p:nvSpPr>
          <p:cNvPr id="263" name="PlaceHolder 3"/>
          <p:cNvSpPr>
            <a:spLocks noGrp="1"/>
          </p:cNvSpPr>
          <p:nvPr>
            <p:ph type="sldNum" idx="6"/>
          </p:nvPr>
        </p:nvSpPr>
        <p:spPr>
          <a:xfrm>
            <a:off x="8130960" y="6404400"/>
            <a:ext cx="263520" cy="268920"/>
          </a:xfrm>
          <a:prstGeom prst="rect">
            <a:avLst/>
          </a:prstGeom>
          <a:noFill/>
          <a:ln w="12600">
            <a:noFill/>
          </a:ln>
        </p:spPr>
        <p:txBody>
          <a:bodyPr lIns="45720" tIns="45000" rIns="45720" bIns="45000" anchor="ctr">
            <a:noAutofit/>
          </a:bodyPr>
          <a:lstStyle/>
          <a:p>
            <a:pPr indent="0">
              <a:buNone/>
            </a:pPr>
            <a:endParaRPr lang="en-US"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0" name="Picture 6" descr="Picture 6"/>
          <p:cNvPicPr/>
          <p:nvPr/>
        </p:nvPicPr>
        <p:blipFill>
          <a:blip r:embed="rId14"/>
          <a:stretch/>
        </p:blipFill>
        <p:spPr>
          <a:xfrm>
            <a:off x="8394840" y="6320880"/>
            <a:ext cx="565920" cy="400320"/>
          </a:xfrm>
          <a:prstGeom prst="rect">
            <a:avLst/>
          </a:prstGeom>
          <a:ln w="12700">
            <a:noFill/>
          </a:ln>
        </p:spPr>
      </p:pic>
      <p:pic>
        <p:nvPicPr>
          <p:cNvPr id="301" name="image2.png" descr="image2.png"/>
          <p:cNvPicPr/>
          <p:nvPr/>
        </p:nvPicPr>
        <p:blipFill>
          <a:blip r:embed="rId15"/>
          <a:stretch/>
        </p:blipFill>
        <p:spPr>
          <a:xfrm>
            <a:off x="190080" y="6287040"/>
            <a:ext cx="465840" cy="467640"/>
          </a:xfrm>
          <a:prstGeom prst="rect">
            <a:avLst/>
          </a:prstGeom>
          <a:ln w="12700">
            <a:noFill/>
          </a:ln>
        </p:spPr>
      </p:pic>
      <p:sp>
        <p:nvSpPr>
          <p:cNvPr id="302" name="PlaceHolder 1"/>
          <p:cNvSpPr>
            <a:spLocks noGrp="1"/>
          </p:cNvSpPr>
          <p:nvPr>
            <p:ph type="title"/>
          </p:nvPr>
        </p:nvSpPr>
        <p:spPr>
          <a:xfrm>
            <a:off x="460080" y="921600"/>
            <a:ext cx="8229240" cy="856800"/>
          </a:xfrm>
          <a:prstGeom prst="rect">
            <a:avLst/>
          </a:prstGeom>
          <a:noFill/>
          <a:ln w="12600">
            <a:noFill/>
          </a:ln>
        </p:spPr>
        <p:txBody>
          <a:bodyPr lIns="45720" tIns="45000" rIns="45720" bIns="45000" anchor="ctr">
            <a:noAutofit/>
          </a:bodyPr>
          <a:lstStyle/>
          <a:p>
            <a:pPr indent="0" defTabSz="609480">
              <a:lnSpc>
                <a:spcPct val="100000"/>
              </a:lnSpc>
              <a:buNone/>
              <a:tabLst>
                <a:tab pos="0" algn="l"/>
              </a:tabLst>
            </a:pPr>
            <a:r>
              <a:rPr lang="en-US" sz="3200" b="1" strike="noStrike" spc="-1">
                <a:solidFill>
                  <a:srgbClr val="0098DB"/>
                </a:solidFill>
                <a:latin typeface="Verdana"/>
                <a:ea typeface="Verdana"/>
              </a:rPr>
              <a:t>Title Text</a:t>
            </a:r>
            <a:endParaRPr lang="en-US" sz="3200" b="0" strike="noStrike" spc="-1">
              <a:solidFill>
                <a:srgbClr val="000000"/>
              </a:solidFill>
              <a:latin typeface="Calibri"/>
            </a:endParaRPr>
          </a:p>
        </p:txBody>
      </p:sp>
      <p:pic>
        <p:nvPicPr>
          <p:cNvPr id="303" name="Image" descr="Image"/>
          <p:cNvPicPr/>
          <p:nvPr/>
        </p:nvPicPr>
        <p:blipFill>
          <a:blip r:embed="rId16"/>
          <a:stretch/>
        </p:blipFill>
        <p:spPr>
          <a:xfrm>
            <a:off x="8411760" y="6286680"/>
            <a:ext cx="544320" cy="383760"/>
          </a:xfrm>
          <a:prstGeom prst="rect">
            <a:avLst/>
          </a:prstGeom>
          <a:ln w="12700">
            <a:noFill/>
          </a:ln>
        </p:spPr>
      </p:pic>
      <p:pic>
        <p:nvPicPr>
          <p:cNvPr id="304" name="swec prop  goodtimes.png" descr="swec prop  goodtimes.png"/>
          <p:cNvPicPr/>
          <p:nvPr/>
        </p:nvPicPr>
        <p:blipFill>
          <a:blip r:embed="rId17"/>
          <a:srcRect t="912" b="912"/>
          <a:stretch/>
        </p:blipFill>
        <p:spPr>
          <a:xfrm>
            <a:off x="215280" y="6320520"/>
            <a:ext cx="772920" cy="400680"/>
          </a:xfrm>
          <a:prstGeom prst="rect">
            <a:avLst/>
          </a:prstGeom>
          <a:ln w="12700">
            <a:noFill/>
          </a:ln>
        </p:spPr>
      </p:pic>
      <p:sp>
        <p:nvSpPr>
          <p:cNvPr id="305" name="PlaceHolder 2"/>
          <p:cNvSpPr>
            <a:spLocks noGrp="1"/>
          </p:cNvSpPr>
          <p:nvPr>
            <p:ph type="sldNum" idx="7"/>
          </p:nvPr>
        </p:nvSpPr>
        <p:spPr>
          <a:xfrm>
            <a:off x="8741160" y="5636160"/>
            <a:ext cx="173880" cy="151920"/>
          </a:xfrm>
          <a:prstGeom prst="rect">
            <a:avLst/>
          </a:prstGeom>
          <a:noFill/>
          <a:ln w="12600">
            <a:noFill/>
          </a:ln>
        </p:spPr>
        <p:txBody>
          <a:bodyPr lIns="0" tIns="0" rIns="0" bIns="0" anchor="t">
            <a:noAutofit/>
          </a:bodyPr>
          <a:lstStyle/>
          <a:p>
            <a:pPr indent="0">
              <a:buNone/>
            </a:pPr>
            <a:endParaRPr lang="en-US" sz="10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2" name="Picture 6" descr="Picture 6"/>
          <p:cNvPicPr/>
          <p:nvPr/>
        </p:nvPicPr>
        <p:blipFill>
          <a:blip r:embed="rId14"/>
          <a:stretch/>
        </p:blipFill>
        <p:spPr>
          <a:xfrm>
            <a:off x="8394840" y="6320880"/>
            <a:ext cx="565920" cy="400320"/>
          </a:xfrm>
          <a:prstGeom prst="rect">
            <a:avLst/>
          </a:prstGeom>
          <a:ln w="12700">
            <a:noFill/>
          </a:ln>
        </p:spPr>
      </p:pic>
      <p:pic>
        <p:nvPicPr>
          <p:cNvPr id="343" name="image2.png" descr="image2.png"/>
          <p:cNvPicPr/>
          <p:nvPr/>
        </p:nvPicPr>
        <p:blipFill>
          <a:blip r:embed="rId15"/>
          <a:stretch/>
        </p:blipFill>
        <p:spPr>
          <a:xfrm>
            <a:off x="190080" y="6287040"/>
            <a:ext cx="465840" cy="467640"/>
          </a:xfrm>
          <a:prstGeom prst="rect">
            <a:avLst/>
          </a:prstGeom>
          <a:ln w="12700">
            <a:noFill/>
          </a:ln>
        </p:spPr>
      </p:pic>
      <p:sp>
        <p:nvSpPr>
          <p:cNvPr id="344" name="PlaceHolder 1"/>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Title Text</a:t>
            </a:r>
            <a:endParaRPr lang="en-US" sz="3600" b="0" strike="noStrike" spc="-1">
              <a:solidFill>
                <a:srgbClr val="000000"/>
              </a:solidFill>
              <a:latin typeface="Calibri"/>
            </a:endParaRPr>
          </a:p>
        </p:txBody>
      </p:sp>
      <p:pic>
        <p:nvPicPr>
          <p:cNvPr id="345" name="Image" descr="Image"/>
          <p:cNvPicPr/>
          <p:nvPr/>
        </p:nvPicPr>
        <p:blipFill>
          <a:blip r:embed="rId16"/>
          <a:stretch/>
        </p:blipFill>
        <p:spPr>
          <a:xfrm>
            <a:off x="8411760" y="6286680"/>
            <a:ext cx="544320" cy="383760"/>
          </a:xfrm>
          <a:prstGeom prst="rect">
            <a:avLst/>
          </a:prstGeom>
          <a:ln w="12700">
            <a:noFill/>
          </a:ln>
        </p:spPr>
      </p:pic>
      <p:sp>
        <p:nvSpPr>
          <p:cNvPr id="346" name="PlaceHolder 2"/>
          <p:cNvSpPr>
            <a:spLocks noGrp="1"/>
          </p:cNvSpPr>
          <p:nvPr>
            <p:ph type="sldNum" idx="8"/>
          </p:nvPr>
        </p:nvSpPr>
        <p:spPr>
          <a:xfrm>
            <a:off x="5170320" y="6447960"/>
            <a:ext cx="236160" cy="248760"/>
          </a:xfrm>
          <a:prstGeom prst="rect">
            <a:avLst/>
          </a:prstGeom>
          <a:noFill/>
          <a:ln w="12600">
            <a:noFill/>
          </a:ln>
        </p:spPr>
        <p:txBody>
          <a:bodyPr lIns="35640" tIns="35640" rIns="35640" bIns="35640" anchor="b">
            <a:noAutofit/>
          </a:bodyPr>
          <a:lstStyle/>
          <a:p>
            <a:pPr indent="0">
              <a:buNone/>
            </a:pPr>
            <a:endParaRPr lang="en-US" sz="1200" b="0" strike="noStrike" spc="-1">
              <a:solidFill>
                <a:srgbClr val="000000"/>
              </a:solidFill>
              <a:latin typeface="Calibri"/>
            </a:endParaRPr>
          </a:p>
        </p:txBody>
      </p:sp>
      <p:pic>
        <p:nvPicPr>
          <p:cNvPr id="347" name="image2.png" descr="image2.png"/>
          <p:cNvPicPr/>
          <p:nvPr/>
        </p:nvPicPr>
        <p:blipFill>
          <a:blip r:embed="rId15"/>
          <a:stretch/>
        </p:blipFill>
        <p:spPr>
          <a:xfrm>
            <a:off x="262080" y="6282000"/>
            <a:ext cx="464400" cy="466200"/>
          </a:xfrm>
          <a:prstGeom prst="rect">
            <a:avLst/>
          </a:prstGeom>
          <a:ln w="12700">
            <a:noFill/>
          </a:ln>
        </p:spPr>
      </p:pic>
      <p:sp>
        <p:nvSpPr>
          <p:cNvPr id="348" name="PlaceHolder 3"/>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Gill Sans Light"/>
              </a:rPr>
              <a:t>Click to edit the outline text format</a:t>
            </a:r>
          </a:p>
          <a:p>
            <a:pPr marL="864000" lvl="1" indent="-324000">
              <a:spcBef>
                <a:spcPts val="1134"/>
              </a:spcBef>
              <a:buClr>
                <a:srgbClr val="000000"/>
              </a:buClr>
              <a:buSzPct val="75000"/>
              <a:buFont typeface="Symbol" charset="2"/>
              <a:buChar char=""/>
            </a:pPr>
            <a:r>
              <a:rPr lang="en-US" sz="3200" b="0" strike="noStrike" spc="-1">
                <a:solidFill>
                  <a:srgbClr val="000000"/>
                </a:solidFill>
                <a:latin typeface="Gill Sans Light"/>
              </a:rPr>
              <a:t>Second Outline Level</a:t>
            </a:r>
          </a:p>
          <a:p>
            <a:pPr marL="1296000" lvl="2" indent="-288000">
              <a:spcBef>
                <a:spcPts val="850"/>
              </a:spcBef>
              <a:buClr>
                <a:srgbClr val="000000"/>
              </a:buClr>
              <a:buSzPct val="45000"/>
              <a:buFont typeface="Wingdings" charset="2"/>
              <a:buChar char=""/>
            </a:pPr>
            <a:r>
              <a:rPr lang="en-US" sz="3200" b="0" strike="noStrike" spc="-1">
                <a:solidFill>
                  <a:srgbClr val="000000"/>
                </a:solidFill>
                <a:latin typeface="Gill Sans Light"/>
              </a:rPr>
              <a:t>Third Outline Level</a:t>
            </a:r>
          </a:p>
          <a:p>
            <a:pPr marL="1728000" lvl="3" indent="-216000">
              <a:spcBef>
                <a:spcPts val="567"/>
              </a:spcBef>
              <a:buClr>
                <a:srgbClr val="000000"/>
              </a:buClr>
              <a:buSzPct val="75000"/>
              <a:buFont typeface="Symbol" charset="2"/>
              <a:buChar char=""/>
            </a:pPr>
            <a:r>
              <a:rPr lang="en-US" sz="3200" b="0" strike="noStrike" spc="-1">
                <a:solidFill>
                  <a:srgbClr val="000000"/>
                </a:solidFill>
                <a:latin typeface="Gill Sans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Gill Sans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Gill Sans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Gill Sans Light"/>
              </a:rPr>
              <a:t>Seventh Outline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8" name="Picture 6" descr="Picture 6"/>
          <p:cNvPicPr/>
          <p:nvPr/>
        </p:nvPicPr>
        <p:blipFill>
          <a:blip r:embed="rId14"/>
          <a:stretch/>
        </p:blipFill>
        <p:spPr>
          <a:xfrm>
            <a:off x="8394840" y="6320880"/>
            <a:ext cx="565920" cy="400320"/>
          </a:xfrm>
          <a:prstGeom prst="rect">
            <a:avLst/>
          </a:prstGeom>
          <a:ln w="12700">
            <a:noFill/>
          </a:ln>
        </p:spPr>
      </p:pic>
      <p:pic>
        <p:nvPicPr>
          <p:cNvPr id="429" name="image2.png" descr="image2.png"/>
          <p:cNvPicPr/>
          <p:nvPr/>
        </p:nvPicPr>
        <p:blipFill>
          <a:blip r:embed="rId15"/>
          <a:stretch/>
        </p:blipFill>
        <p:spPr>
          <a:xfrm>
            <a:off x="190080" y="6287040"/>
            <a:ext cx="465840" cy="467640"/>
          </a:xfrm>
          <a:prstGeom prst="rect">
            <a:avLst/>
          </a:prstGeom>
          <a:ln w="12700">
            <a:noFill/>
          </a:ln>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6" name="Picture 6" descr="Picture 6"/>
          <p:cNvPicPr/>
          <p:nvPr/>
        </p:nvPicPr>
        <p:blipFill>
          <a:blip r:embed="rId14"/>
          <a:stretch/>
        </p:blipFill>
        <p:spPr>
          <a:xfrm>
            <a:off x="8394840" y="6320880"/>
            <a:ext cx="565920" cy="400320"/>
          </a:xfrm>
          <a:prstGeom prst="rect">
            <a:avLst/>
          </a:prstGeom>
          <a:ln w="12700">
            <a:noFill/>
          </a:ln>
        </p:spPr>
      </p:pic>
      <p:pic>
        <p:nvPicPr>
          <p:cNvPr id="467" name="image2.png" descr="image2.png"/>
          <p:cNvPicPr/>
          <p:nvPr/>
        </p:nvPicPr>
        <p:blipFill>
          <a:blip r:embed="rId15"/>
          <a:stretch/>
        </p:blipFill>
        <p:spPr>
          <a:xfrm>
            <a:off x="190080" y="6287040"/>
            <a:ext cx="465840" cy="467640"/>
          </a:xfrm>
          <a:prstGeom prst="rect">
            <a:avLst/>
          </a:prstGeom>
          <a:ln w="12700">
            <a:noFill/>
          </a:ln>
        </p:spPr>
      </p:pic>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3.xml"/><Relationship Id="rId5" Type="http://schemas.openxmlformats.org/officeDocument/2006/relationships/image" Target="../media/image1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3.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3.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28.tif"/><Relationship Id="rId2" Type="http://schemas.openxmlformats.org/officeDocument/2006/relationships/notesSlide" Target="../notesSlides/notesSlide15.xml"/><Relationship Id="rId1" Type="http://schemas.openxmlformats.org/officeDocument/2006/relationships/slideLayout" Target="../slideLayouts/slideLayout159.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7.xml"/><Relationship Id="rId5" Type="http://schemas.openxmlformats.org/officeDocument/2006/relationships/image" Target="../media/image30.t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7.xml"/><Relationship Id="rId5" Type="http://schemas.openxmlformats.org/officeDocument/2006/relationships/image" Target="../media/image1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71.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4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4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1.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5.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1"/>
          <p:cNvSpPr/>
          <p:nvPr/>
        </p:nvSpPr>
        <p:spPr>
          <a:xfrm>
            <a:off x="8229600" y="6324480"/>
            <a:ext cx="914040" cy="5331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D1A4B-1DEE-77A0-E03B-F4AECB33F78E}"/>
            </a:ext>
          </a:extLst>
        </p:cNvPr>
        <p:cNvGrpSpPr/>
        <p:nvPr/>
      </p:nvGrpSpPr>
      <p:grpSpPr>
        <a:xfrm>
          <a:off x="0" y="0"/>
          <a:ext cx="0" cy="0"/>
          <a:chOff x="0" y="0"/>
          <a:chExt cx="0" cy="0"/>
        </a:xfrm>
      </p:grpSpPr>
      <p:sp>
        <p:nvSpPr>
          <p:cNvPr id="1730" name="PlaceHolder 1">
            <a:extLst>
              <a:ext uri="{FF2B5EF4-FFF2-40B4-BE49-F238E27FC236}">
                <a16:creationId xmlns:a16="http://schemas.microsoft.com/office/drawing/2014/main" id="{7A650B2E-9414-A983-B3D1-31595AE3AF93}"/>
              </a:ext>
            </a:extLst>
          </p:cNvPr>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Energetic particles</a:t>
            </a:r>
            <a:endParaRPr lang="en-US" sz="3600" b="0" strike="noStrike" spc="-1">
              <a:solidFill>
                <a:srgbClr val="000000"/>
              </a:solidFill>
              <a:latin typeface="Calibri"/>
            </a:endParaRPr>
          </a:p>
        </p:txBody>
      </p:sp>
      <p:grpSp>
        <p:nvGrpSpPr>
          <p:cNvPr id="1732" name="Group">
            <a:extLst>
              <a:ext uri="{FF2B5EF4-FFF2-40B4-BE49-F238E27FC236}">
                <a16:creationId xmlns:a16="http://schemas.microsoft.com/office/drawing/2014/main" id="{1B7B0304-2D36-B65D-D895-78190995EE70}"/>
              </a:ext>
            </a:extLst>
          </p:cNvPr>
          <p:cNvGrpSpPr/>
          <p:nvPr/>
        </p:nvGrpSpPr>
        <p:grpSpPr>
          <a:xfrm>
            <a:off x="7268760" y="195120"/>
            <a:ext cx="662400" cy="662400"/>
            <a:chOff x="7268760" y="195120"/>
            <a:chExt cx="662400" cy="662400"/>
          </a:xfrm>
        </p:grpSpPr>
        <p:sp>
          <p:nvSpPr>
            <p:cNvPr id="1733" name="Rectangle">
              <a:extLst>
                <a:ext uri="{FF2B5EF4-FFF2-40B4-BE49-F238E27FC236}">
                  <a16:creationId xmlns:a16="http://schemas.microsoft.com/office/drawing/2014/main" id="{B76F5772-E211-7E2F-12DC-938EF8A7C990}"/>
                </a:ext>
              </a:extLst>
            </p:cNvPr>
            <p:cNvSpPr/>
            <p:nvPr/>
          </p:nvSpPr>
          <p:spPr>
            <a:xfrm>
              <a:off x="7278840" y="236520"/>
              <a:ext cx="642240" cy="579600"/>
            </a:xfrm>
            <a:prstGeom prst="rect">
              <a:avLst/>
            </a:prstGeom>
            <a:solidFill>
              <a:srgbClr val="FFFFFF"/>
            </a:solidFill>
            <a:ln w="38100">
              <a:solidFill>
                <a:srgbClr val="7076E5"/>
              </a:solidFill>
              <a:miter/>
            </a:ln>
          </p:spPr>
          <p:style>
            <a:lnRef idx="0">
              <a:scrgbClr r="0" g="0" b="0"/>
            </a:lnRef>
            <a:fillRef idx="0">
              <a:scrgbClr r="0" g="0" b="0"/>
            </a:fillRef>
            <a:effectRef idx="0">
              <a:scrgbClr r="0" g="0" b="0"/>
            </a:effectRef>
            <a:fontRef idx="minor"/>
          </p:style>
          <p:txBody>
            <a:bodyPr lIns="35640" tIns="35640" rIns="35640" bIns="35640" numCol="1" spcCol="0" anchor="ctr">
              <a:noAutofit/>
            </a:bodyPr>
            <a:lstStyle/>
            <a:p>
              <a:pPr algn="ctr" defTabSz="410760">
                <a:lnSpc>
                  <a:spcPct val="100000"/>
                </a:lnSpc>
                <a:tabLst>
                  <a:tab pos="0" algn="l"/>
                </a:tabLst>
              </a:pPr>
              <a:endParaRPr lang="en-US" sz="2800" b="0" strike="noStrike" spc="-1">
                <a:solidFill>
                  <a:srgbClr val="FFFFFF"/>
                </a:solidFill>
                <a:latin typeface="Gill Sans"/>
                <a:ea typeface="Gill Sans"/>
              </a:endParaRPr>
            </a:p>
          </p:txBody>
        </p:sp>
        <p:pic>
          <p:nvPicPr>
            <p:cNvPr id="1734" name="398271-200.png" descr="398271-200.png">
              <a:extLst>
                <a:ext uri="{FF2B5EF4-FFF2-40B4-BE49-F238E27FC236}">
                  <a16:creationId xmlns:a16="http://schemas.microsoft.com/office/drawing/2014/main" id="{DA836545-CAF9-1C6E-4D9C-E8F23315F98B}"/>
                </a:ext>
              </a:extLst>
            </p:cNvPr>
            <p:cNvPicPr/>
            <p:nvPr/>
          </p:nvPicPr>
          <p:blipFill>
            <a:blip r:embed="rId3"/>
            <a:stretch/>
          </p:blipFill>
          <p:spPr>
            <a:xfrm>
              <a:off x="7268760" y="195120"/>
              <a:ext cx="662400" cy="662400"/>
            </a:xfrm>
            <a:prstGeom prst="rect">
              <a:avLst/>
            </a:prstGeom>
            <a:ln w="12700">
              <a:noFill/>
            </a:ln>
          </p:spPr>
        </p:pic>
      </p:grpSp>
      <p:pic>
        <p:nvPicPr>
          <p:cNvPr id="1735" name="sun.png" descr="sun.png">
            <a:extLst>
              <a:ext uri="{FF2B5EF4-FFF2-40B4-BE49-F238E27FC236}">
                <a16:creationId xmlns:a16="http://schemas.microsoft.com/office/drawing/2014/main" id="{20FD94C8-C3CD-8063-8BE6-725CC7A62B0D}"/>
              </a:ext>
            </a:extLst>
          </p:cNvPr>
          <p:cNvPicPr/>
          <p:nvPr/>
        </p:nvPicPr>
        <p:blipFill>
          <a:blip r:embed="rId4"/>
          <a:stretch/>
        </p:blipFill>
        <p:spPr>
          <a:xfrm>
            <a:off x="8012520" y="32760"/>
            <a:ext cx="987840" cy="987840"/>
          </a:xfrm>
          <a:prstGeom prst="rect">
            <a:avLst/>
          </a:prstGeom>
          <a:ln w="12700">
            <a:noFill/>
          </a:ln>
        </p:spPr>
      </p:pic>
      <p:sp>
        <p:nvSpPr>
          <p:cNvPr id="2" name="TextBox 1">
            <a:extLst>
              <a:ext uri="{FF2B5EF4-FFF2-40B4-BE49-F238E27FC236}">
                <a16:creationId xmlns:a16="http://schemas.microsoft.com/office/drawing/2014/main" id="{9AEAFA48-CA92-23B8-28A3-AEED239A5172}"/>
              </a:ext>
            </a:extLst>
          </p:cNvPr>
          <p:cNvSpPr txBox="1"/>
          <p:nvPr/>
        </p:nvSpPr>
        <p:spPr>
          <a:xfrm>
            <a:off x="1172160" y="1224360"/>
            <a:ext cx="6089904" cy="523220"/>
          </a:xfrm>
          <a:prstGeom prst="rect">
            <a:avLst/>
          </a:prstGeom>
          <a:noFill/>
        </p:spPr>
        <p:txBody>
          <a:bodyPr wrap="square" rtlCol="0">
            <a:spAutoFit/>
          </a:bodyPr>
          <a:lstStyle/>
          <a:p>
            <a:pPr algn="ctr"/>
            <a:r>
              <a:rPr lang="en-US" sz="2800" b="1" dirty="0"/>
              <a:t>SEEN </a:t>
            </a:r>
            <a:r>
              <a:rPr lang="en-US" sz="2000" dirty="0"/>
              <a:t>by SOHO/LASCO C3</a:t>
            </a:r>
            <a:endParaRPr lang="en-BE" sz="2000" dirty="0"/>
          </a:p>
        </p:txBody>
      </p:sp>
      <p:pic>
        <p:nvPicPr>
          <p:cNvPr id="3" name="satellite-icon.png" descr="satellite-icon.png">
            <a:extLst>
              <a:ext uri="{FF2B5EF4-FFF2-40B4-BE49-F238E27FC236}">
                <a16:creationId xmlns:a16="http://schemas.microsoft.com/office/drawing/2014/main" id="{F5848744-78BF-B5B3-D61E-35E5F926E36A}"/>
              </a:ext>
            </a:extLst>
          </p:cNvPr>
          <p:cNvPicPr/>
          <p:nvPr/>
        </p:nvPicPr>
        <p:blipFill>
          <a:blip r:embed="rId5"/>
          <a:stretch/>
        </p:blipFill>
        <p:spPr>
          <a:xfrm>
            <a:off x="7384392" y="976680"/>
            <a:ext cx="662400" cy="662400"/>
          </a:xfrm>
          <a:prstGeom prst="rect">
            <a:avLst/>
          </a:prstGeom>
          <a:ln w="12700">
            <a:noFill/>
          </a:ln>
        </p:spPr>
      </p:pic>
      <p:sp>
        <p:nvSpPr>
          <p:cNvPr id="4" name="TextBox 3">
            <a:extLst>
              <a:ext uri="{FF2B5EF4-FFF2-40B4-BE49-F238E27FC236}">
                <a16:creationId xmlns:a16="http://schemas.microsoft.com/office/drawing/2014/main" id="{AB36E91B-0B67-D217-966E-E9174F6692A2}"/>
              </a:ext>
            </a:extLst>
          </p:cNvPr>
          <p:cNvSpPr txBox="1"/>
          <p:nvPr/>
        </p:nvSpPr>
        <p:spPr>
          <a:xfrm>
            <a:off x="6776748" y="1683000"/>
            <a:ext cx="2471544" cy="369332"/>
          </a:xfrm>
          <a:prstGeom prst="rect">
            <a:avLst/>
          </a:prstGeom>
          <a:noFill/>
        </p:spPr>
        <p:txBody>
          <a:bodyPr wrap="square" rtlCol="0">
            <a:spAutoFit/>
          </a:bodyPr>
          <a:lstStyle/>
          <a:p>
            <a:r>
              <a:rPr lang="en-US" dirty="0"/>
              <a:t>SOHO/LASCO C3</a:t>
            </a:r>
            <a:endParaRPr lang="en-BE" dirty="0"/>
          </a:p>
        </p:txBody>
      </p:sp>
      <p:pic>
        <p:nvPicPr>
          <p:cNvPr id="5" name="Image" descr="Image">
            <a:extLst>
              <a:ext uri="{FF2B5EF4-FFF2-40B4-BE49-F238E27FC236}">
                <a16:creationId xmlns:a16="http://schemas.microsoft.com/office/drawing/2014/main" id="{4CCC37CE-E99B-8557-FEBC-3135AB0C9F3F}"/>
              </a:ext>
            </a:extLst>
          </p:cNvPr>
          <p:cNvPicPr/>
          <p:nvPr/>
        </p:nvPicPr>
        <p:blipFill>
          <a:blip r:embed="rId6"/>
          <a:stretch/>
        </p:blipFill>
        <p:spPr>
          <a:xfrm>
            <a:off x="392760" y="2052360"/>
            <a:ext cx="8357760" cy="4178880"/>
          </a:xfrm>
          <a:prstGeom prst="rect">
            <a:avLst/>
          </a:prstGeom>
          <a:ln w="12700">
            <a:noFill/>
          </a:ln>
        </p:spPr>
      </p:pic>
    </p:spTree>
    <p:extLst>
      <p:ext uri="{BB962C8B-B14F-4D97-AF65-F5344CB8AC3E}">
        <p14:creationId xmlns:p14="http://schemas.microsoft.com/office/powerpoint/2010/main" val="1820162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 name="Footer Placeholder 4"/>
          <p:cNvSpPr/>
          <p:nvPr/>
        </p:nvSpPr>
        <p:spPr>
          <a:xfrm>
            <a:off x="502920" y="6402960"/>
            <a:ext cx="5470920" cy="272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spAutoFit/>
          </a:bodyPr>
          <a:lstStyle/>
          <a:p>
            <a:pPr algn="ctr" defTabSz="914400">
              <a:lnSpc>
                <a:spcPct val="100000"/>
              </a:lnSpc>
              <a:tabLst>
                <a:tab pos="0" algn="l"/>
              </a:tabLst>
            </a:pPr>
            <a:r>
              <a:rPr lang="en-US" sz="1200" b="0" strike="noStrike" spc="-1">
                <a:solidFill>
                  <a:srgbClr val="888888"/>
                </a:solidFill>
                <a:latin typeface="Calibri"/>
                <a:ea typeface="Calibri"/>
              </a:rPr>
              <a:t>SWIC - Collaboration between STCE, Koninklijke Luchtmacht, KNMI</a:t>
            </a:r>
            <a:endParaRPr lang="en-US" sz="1200" b="0" strike="noStrike" spc="-1">
              <a:solidFill>
                <a:srgbClr val="000000"/>
              </a:solidFill>
              <a:latin typeface="Calibri"/>
            </a:endParaRPr>
          </a:p>
        </p:txBody>
      </p:sp>
      <p:sp>
        <p:nvSpPr>
          <p:cNvPr id="1790" name="PlaceHolder 1"/>
          <p:cNvSpPr>
            <a:spLocks noGrp="1"/>
          </p:cNvSpPr>
          <p:nvPr>
            <p:ph/>
          </p:nvPr>
        </p:nvSpPr>
        <p:spPr>
          <a:xfrm>
            <a:off x="457200" y="1589400"/>
            <a:ext cx="8229240" cy="4525560"/>
          </a:xfrm>
          <a:prstGeom prst="rect">
            <a:avLst/>
          </a:prstGeom>
          <a:noFill/>
          <a:ln w="12600">
            <a:noFill/>
          </a:ln>
        </p:spPr>
        <p:txBody>
          <a:bodyPr lIns="45720" tIns="45000" rIns="45720" bIns="45000" anchor="t">
            <a:noAutofit/>
          </a:bodyPr>
          <a:lstStyle/>
          <a:p>
            <a:pPr indent="0" algn="ctr" defTabSz="914400">
              <a:lnSpc>
                <a:spcPct val="100000"/>
              </a:lnSpc>
              <a:spcBef>
                <a:spcPts val="700"/>
              </a:spcBef>
              <a:buNone/>
              <a:tabLst>
                <a:tab pos="0" algn="l"/>
              </a:tabLst>
            </a:pPr>
            <a:r>
              <a:rPr lang="en-US" sz="3200" b="0" strike="noStrike" spc="-1">
                <a:solidFill>
                  <a:srgbClr val="000000"/>
                </a:solidFill>
                <a:latin typeface="Gill Sans Light"/>
                <a:ea typeface="Gill Sans Light"/>
              </a:rPr>
              <a:t>NOAA-scales: S-scale (Solar Radiation Storm)</a:t>
            </a:r>
            <a:endParaRPr lang="en-US" sz="3200" b="0" strike="noStrike" spc="-1">
              <a:solidFill>
                <a:srgbClr val="000000"/>
              </a:solidFill>
              <a:latin typeface="Gill Sans Light"/>
            </a:endParaRPr>
          </a:p>
        </p:txBody>
      </p:sp>
      <p:sp>
        <p:nvSpPr>
          <p:cNvPr id="1791" name="Rectangle 3"/>
          <p:cNvSpPr/>
          <p:nvPr/>
        </p:nvSpPr>
        <p:spPr>
          <a:xfrm>
            <a:off x="1752480" y="3126600"/>
            <a:ext cx="4937400" cy="35787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pic>
        <p:nvPicPr>
          <p:cNvPr id="1792" name="Picture 2" descr="Picture 2"/>
          <p:cNvPicPr/>
          <p:nvPr/>
        </p:nvPicPr>
        <p:blipFill>
          <a:blip r:embed="rId3"/>
          <a:srcRect l="8812" t="12500" r="9975" b="6250"/>
          <a:stretch/>
        </p:blipFill>
        <p:spPr>
          <a:xfrm>
            <a:off x="609480" y="2286000"/>
            <a:ext cx="8000640" cy="4500360"/>
          </a:xfrm>
          <a:prstGeom prst="rect">
            <a:avLst/>
          </a:prstGeom>
          <a:ln w="12700">
            <a:noFill/>
          </a:ln>
        </p:spPr>
      </p:pic>
      <p:sp>
        <p:nvSpPr>
          <p:cNvPr id="1793" name="Rectangle 5"/>
          <p:cNvSpPr/>
          <p:nvPr/>
        </p:nvSpPr>
        <p:spPr>
          <a:xfrm>
            <a:off x="1752480" y="3126600"/>
            <a:ext cx="4937400" cy="35787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sp>
        <p:nvSpPr>
          <p:cNvPr id="1794" name="PlaceHolder 2"/>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336960">
              <a:lnSpc>
                <a:spcPct val="100000"/>
              </a:lnSpc>
              <a:buNone/>
              <a:tabLst>
                <a:tab pos="0" algn="l"/>
              </a:tabLst>
            </a:pPr>
            <a:r>
              <a:rPr lang="en-US" sz="4350" b="0" strike="noStrike" cap="all" spc="-1">
                <a:solidFill>
                  <a:srgbClr val="000000"/>
                </a:solidFill>
                <a:latin typeface="Gill Sans Light"/>
                <a:ea typeface="Gill Sans Light"/>
              </a:rPr>
              <a:t>Proton event classification</a:t>
            </a:r>
            <a:endParaRPr lang="en-US" sz="4350" b="0" strike="noStrike" spc="-1">
              <a:solidFill>
                <a:srgbClr val="000000"/>
              </a:solidFill>
              <a:latin typeface="Calibri"/>
            </a:endParaRPr>
          </a:p>
        </p:txBody>
      </p:sp>
      <p:grpSp>
        <p:nvGrpSpPr>
          <p:cNvPr id="1795" name="Group"/>
          <p:cNvGrpSpPr/>
          <p:nvPr/>
        </p:nvGrpSpPr>
        <p:grpSpPr>
          <a:xfrm>
            <a:off x="8557920" y="-1800"/>
            <a:ext cx="565920" cy="565920"/>
            <a:chOff x="8557920" y="-1800"/>
            <a:chExt cx="565920" cy="565920"/>
          </a:xfrm>
        </p:grpSpPr>
        <p:sp>
          <p:nvSpPr>
            <p:cNvPr id="1796"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97" name="398271-200.png" descr="398271-200.png"/>
            <p:cNvPicPr/>
            <p:nvPr/>
          </p:nvPicPr>
          <p:blipFill>
            <a:blip r:embed="rId4"/>
            <a:stretch/>
          </p:blipFill>
          <p:spPr>
            <a:xfrm>
              <a:off x="8557920" y="-1800"/>
              <a:ext cx="565920" cy="565920"/>
            </a:xfrm>
            <a:prstGeom prst="rect">
              <a:avLst/>
            </a:prstGeom>
            <a:ln w="12700">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8" name="PlaceHolder 1"/>
          <p:cNvSpPr>
            <a:spLocks noGrp="1"/>
          </p:cNvSpPr>
          <p:nvPr>
            <p:ph/>
          </p:nvPr>
        </p:nvSpPr>
        <p:spPr>
          <a:xfrm>
            <a:off x="457200" y="1600200"/>
            <a:ext cx="8229240" cy="4525560"/>
          </a:xfrm>
          <a:prstGeom prst="rect">
            <a:avLst/>
          </a:prstGeom>
          <a:noFill/>
          <a:ln w="12600">
            <a:noFill/>
          </a:ln>
        </p:spPr>
        <p:txBody>
          <a:bodyPr lIns="45720" tIns="45000" rIns="45720" bIns="45000" anchor="t">
            <a:noAutofit/>
          </a:bodyPr>
          <a:lstStyle/>
          <a:p>
            <a:pPr indent="0" algn="ctr" defTabSz="914400">
              <a:lnSpc>
                <a:spcPct val="100000"/>
              </a:lnSpc>
              <a:spcBef>
                <a:spcPts val="700"/>
              </a:spcBef>
              <a:buNone/>
              <a:tabLst>
                <a:tab pos="0" algn="l"/>
              </a:tabLst>
            </a:pPr>
            <a:r>
              <a:rPr lang="en-US" sz="3200" b="0" strike="noStrike" spc="-1">
                <a:solidFill>
                  <a:srgbClr val="000000"/>
                </a:solidFill>
                <a:latin typeface="Gill Sans Light"/>
                <a:ea typeface="Gill Sans Light"/>
              </a:rPr>
              <a:t>NOAA-scales: S-scale</a:t>
            </a:r>
            <a:endParaRPr lang="en-US" sz="3200" b="0" strike="noStrike" spc="-1">
              <a:solidFill>
                <a:srgbClr val="000000"/>
              </a:solidFill>
              <a:latin typeface="Gill Sans Light"/>
            </a:endParaRPr>
          </a:p>
        </p:txBody>
      </p:sp>
      <p:pic>
        <p:nvPicPr>
          <p:cNvPr id="1799" name="Picture 2" descr="Picture 2"/>
          <p:cNvPicPr/>
          <p:nvPr/>
        </p:nvPicPr>
        <p:blipFill>
          <a:blip r:embed="rId3"/>
          <a:stretch/>
        </p:blipFill>
        <p:spPr>
          <a:xfrm>
            <a:off x="2286000" y="2079000"/>
            <a:ext cx="4571640" cy="4571640"/>
          </a:xfrm>
          <a:prstGeom prst="rect">
            <a:avLst/>
          </a:prstGeom>
          <a:ln w="12700">
            <a:noFill/>
          </a:ln>
        </p:spPr>
      </p:pic>
      <p:sp>
        <p:nvSpPr>
          <p:cNvPr id="1800" name="PlaceHolder 2"/>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336960">
              <a:lnSpc>
                <a:spcPct val="100000"/>
              </a:lnSpc>
              <a:buNone/>
              <a:tabLst>
                <a:tab pos="0" algn="l"/>
              </a:tabLst>
            </a:pPr>
            <a:r>
              <a:rPr lang="en-US" sz="4350" b="0" strike="noStrike" cap="all" spc="-1">
                <a:solidFill>
                  <a:srgbClr val="000000"/>
                </a:solidFill>
                <a:latin typeface="Gill Sans Light"/>
                <a:ea typeface="Gill Sans Light"/>
              </a:rPr>
              <a:t>Proton event classification</a:t>
            </a:r>
            <a:endParaRPr lang="en-US" sz="4350" b="0" strike="noStrike" spc="-1">
              <a:solidFill>
                <a:srgbClr val="000000"/>
              </a:solidFill>
              <a:latin typeface="Calibri"/>
            </a:endParaRPr>
          </a:p>
        </p:txBody>
      </p:sp>
      <p:grpSp>
        <p:nvGrpSpPr>
          <p:cNvPr id="1801" name="Group"/>
          <p:cNvGrpSpPr/>
          <p:nvPr/>
        </p:nvGrpSpPr>
        <p:grpSpPr>
          <a:xfrm>
            <a:off x="8557920" y="-1800"/>
            <a:ext cx="565920" cy="565920"/>
            <a:chOff x="8557920" y="-1800"/>
            <a:chExt cx="565920" cy="565920"/>
          </a:xfrm>
        </p:grpSpPr>
        <p:sp>
          <p:nvSpPr>
            <p:cNvPr id="1802"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803" name="398271-200.png" descr="398271-200.png"/>
            <p:cNvPicPr/>
            <p:nvPr/>
          </p:nvPicPr>
          <p:blipFill>
            <a:blip r:embed="rId4"/>
            <a:stretch/>
          </p:blipFill>
          <p:spPr>
            <a:xfrm>
              <a:off x="8557920" y="-1800"/>
              <a:ext cx="565920" cy="565920"/>
            </a:xfrm>
            <a:prstGeom prst="rect">
              <a:avLst/>
            </a:prstGeom>
            <a:ln w="12700">
              <a:noFill/>
            </a:ln>
          </p:spPr>
        </p:pic>
      </p:grpSp>
      <p:sp>
        <p:nvSpPr>
          <p:cNvPr id="1804" name="SOHO/LASCO"/>
          <p:cNvSpPr/>
          <p:nvPr/>
        </p:nvSpPr>
        <p:spPr>
          <a:xfrm>
            <a:off x="708840" y="3876120"/>
            <a:ext cx="1208880" cy="299160"/>
          </a:xfrm>
          <a:prstGeom prst="rect">
            <a:avLst/>
          </a:prstGeom>
          <a:noFill/>
          <a:ln w="127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defTabSz="457200">
              <a:lnSpc>
                <a:spcPct val="100000"/>
              </a:lnSpc>
              <a:tabLst>
                <a:tab pos="0" algn="l"/>
              </a:tabLst>
            </a:pPr>
            <a:r>
              <a:rPr lang="en-US" sz="1300" b="1" strike="noStrike" spc="-1">
                <a:solidFill>
                  <a:srgbClr val="000000"/>
                </a:solidFill>
                <a:latin typeface="Arial"/>
                <a:ea typeface="Arial"/>
              </a:rPr>
              <a:t>SOHO/LASCO</a:t>
            </a:r>
            <a:endParaRPr lang="en-US" sz="1300" b="0" strike="noStrike" spc="-1">
              <a:solidFill>
                <a:srgbClr val="000000"/>
              </a:solidFill>
              <a:latin typeface="Calibri"/>
            </a:endParaRPr>
          </a:p>
        </p:txBody>
      </p:sp>
      <p:pic>
        <p:nvPicPr>
          <p:cNvPr id="1805" name="satellite-icon.png" descr="satellite-icon.png"/>
          <p:cNvPicPr/>
          <p:nvPr/>
        </p:nvPicPr>
        <p:blipFill>
          <a:blip r:embed="rId5"/>
          <a:stretch/>
        </p:blipFill>
        <p:spPr>
          <a:xfrm>
            <a:off x="992520" y="3108240"/>
            <a:ext cx="641160" cy="641160"/>
          </a:xfrm>
          <a:prstGeom prst="rect">
            <a:avLst/>
          </a:prstGeom>
          <a:ln w="1270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B4B4F-0CAE-DC03-450A-0C73CFB41069}"/>
            </a:ext>
          </a:extLst>
        </p:cNvPr>
        <p:cNvGrpSpPr/>
        <p:nvPr/>
      </p:nvGrpSpPr>
      <p:grpSpPr>
        <a:xfrm>
          <a:off x="0" y="0"/>
          <a:ext cx="0" cy="0"/>
          <a:chOff x="0" y="0"/>
          <a:chExt cx="0" cy="0"/>
        </a:xfrm>
      </p:grpSpPr>
      <p:sp>
        <p:nvSpPr>
          <p:cNvPr id="1760" name="PlaceHolder 1">
            <a:extLst>
              <a:ext uri="{FF2B5EF4-FFF2-40B4-BE49-F238E27FC236}">
                <a16:creationId xmlns:a16="http://schemas.microsoft.com/office/drawing/2014/main" id="{C8E5F6DD-BA49-F052-097E-5AB58AE3EB14}"/>
              </a:ext>
            </a:extLst>
          </p:cNvPr>
          <p:cNvSpPr>
            <a:spLocks noGrp="1"/>
          </p:cNvSpPr>
          <p:nvPr>
            <p:ph/>
          </p:nvPr>
        </p:nvSpPr>
        <p:spPr>
          <a:xfrm>
            <a:off x="939592" y="2460756"/>
            <a:ext cx="4039920" cy="639360"/>
          </a:xfrm>
          <a:prstGeom prst="rect">
            <a:avLst/>
          </a:prstGeom>
          <a:noFill/>
          <a:ln w="12600">
            <a:noFill/>
          </a:ln>
        </p:spPr>
        <p:txBody>
          <a:bodyPr lIns="45720" tIns="45000" rIns="45720" bIns="45000" anchor="b">
            <a:noAutofit/>
          </a:bodyPr>
          <a:lstStyle/>
          <a:p>
            <a:pPr indent="0" defTabSz="914400">
              <a:lnSpc>
                <a:spcPct val="100000"/>
              </a:lnSpc>
              <a:spcBef>
                <a:spcPts val="499"/>
              </a:spcBef>
              <a:buNone/>
              <a:tabLst>
                <a:tab pos="0" algn="l"/>
              </a:tabLst>
            </a:pPr>
            <a:r>
              <a:rPr lang="en-US" sz="2400" b="0" strike="noStrike" spc="-1" dirty="0">
                <a:solidFill>
                  <a:srgbClr val="000000"/>
                </a:solidFill>
                <a:latin typeface="Gill Sans"/>
                <a:ea typeface="Gill Sans"/>
              </a:rPr>
              <a:t>Impulsive</a:t>
            </a:r>
            <a:endParaRPr lang="en-US" sz="2400" b="0" strike="noStrike" spc="-1" dirty="0">
              <a:solidFill>
                <a:srgbClr val="000000"/>
              </a:solidFill>
              <a:latin typeface="Gill Sans Light"/>
            </a:endParaRPr>
          </a:p>
        </p:txBody>
      </p:sp>
      <p:sp>
        <p:nvSpPr>
          <p:cNvPr id="1762" name="PlaceHolder 2">
            <a:extLst>
              <a:ext uri="{FF2B5EF4-FFF2-40B4-BE49-F238E27FC236}">
                <a16:creationId xmlns:a16="http://schemas.microsoft.com/office/drawing/2014/main" id="{3276D3BD-7139-0B38-EC18-9B2039E27B70}"/>
              </a:ext>
            </a:extLst>
          </p:cNvPr>
          <p:cNvSpPr>
            <a:spLocks noGrp="1"/>
          </p:cNvSpPr>
          <p:nvPr>
            <p:ph/>
          </p:nvPr>
        </p:nvSpPr>
        <p:spPr>
          <a:xfrm>
            <a:off x="6217920" y="2460756"/>
            <a:ext cx="4041360" cy="639360"/>
          </a:xfrm>
          <a:prstGeom prst="rect">
            <a:avLst/>
          </a:prstGeom>
          <a:noFill/>
          <a:ln w="12600">
            <a:noFill/>
          </a:ln>
        </p:spPr>
        <p:txBody>
          <a:bodyPr lIns="45720" tIns="45000" rIns="45720" bIns="45000" anchor="b">
            <a:noAutofit/>
          </a:bodyPr>
          <a:lstStyle/>
          <a:p>
            <a:pPr indent="0" defTabSz="914400">
              <a:lnSpc>
                <a:spcPct val="100000"/>
              </a:lnSpc>
              <a:spcBef>
                <a:spcPts val="499"/>
              </a:spcBef>
              <a:buNone/>
              <a:tabLst>
                <a:tab pos="0" algn="l"/>
              </a:tabLst>
            </a:pPr>
            <a:r>
              <a:rPr lang="en-US" sz="2400" b="0" strike="noStrike" spc="-1" dirty="0">
                <a:solidFill>
                  <a:srgbClr val="000000"/>
                </a:solidFill>
                <a:latin typeface="Gill Sans"/>
                <a:ea typeface="Gill Sans"/>
              </a:rPr>
              <a:t>Gradual</a:t>
            </a:r>
            <a:endParaRPr lang="en-US" sz="2400" b="0" strike="noStrike" spc="-1" dirty="0">
              <a:solidFill>
                <a:srgbClr val="000000"/>
              </a:solidFill>
              <a:latin typeface="Gill Sans Light"/>
            </a:endParaRPr>
          </a:p>
        </p:txBody>
      </p:sp>
      <p:sp>
        <p:nvSpPr>
          <p:cNvPr id="1764" name="PlaceHolder 3">
            <a:extLst>
              <a:ext uri="{FF2B5EF4-FFF2-40B4-BE49-F238E27FC236}">
                <a16:creationId xmlns:a16="http://schemas.microsoft.com/office/drawing/2014/main" id="{D9FDB230-1759-34CD-E550-8DC1F6D5DE69}"/>
              </a:ext>
            </a:extLst>
          </p:cNvPr>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3900" b="0" strike="noStrike" cap="all" spc="-1" dirty="0">
                <a:solidFill>
                  <a:srgbClr val="000000"/>
                </a:solidFill>
                <a:latin typeface="Gill Sans Light"/>
                <a:ea typeface="Gill Sans Light"/>
              </a:rPr>
              <a:t>Proton events</a:t>
            </a:r>
            <a:endParaRPr lang="en-US" sz="3900" b="0" strike="noStrike" spc="-1" dirty="0">
              <a:solidFill>
                <a:srgbClr val="000000"/>
              </a:solidFill>
              <a:latin typeface="Calibri"/>
            </a:endParaRPr>
          </a:p>
        </p:txBody>
      </p:sp>
      <p:grpSp>
        <p:nvGrpSpPr>
          <p:cNvPr id="1765" name="Group">
            <a:extLst>
              <a:ext uri="{FF2B5EF4-FFF2-40B4-BE49-F238E27FC236}">
                <a16:creationId xmlns:a16="http://schemas.microsoft.com/office/drawing/2014/main" id="{E4837B2C-CB9B-2500-84D4-904C8076564C}"/>
              </a:ext>
            </a:extLst>
          </p:cNvPr>
          <p:cNvGrpSpPr/>
          <p:nvPr/>
        </p:nvGrpSpPr>
        <p:grpSpPr>
          <a:xfrm>
            <a:off x="8557920" y="-1800"/>
            <a:ext cx="565920" cy="565920"/>
            <a:chOff x="8557920" y="-1800"/>
            <a:chExt cx="565920" cy="565920"/>
          </a:xfrm>
        </p:grpSpPr>
        <p:sp>
          <p:nvSpPr>
            <p:cNvPr id="1766" name="Rectangle">
              <a:extLst>
                <a:ext uri="{FF2B5EF4-FFF2-40B4-BE49-F238E27FC236}">
                  <a16:creationId xmlns:a16="http://schemas.microsoft.com/office/drawing/2014/main" id="{CC37DB3D-788E-D577-A74F-633E84B99188}"/>
                </a:ext>
              </a:extLst>
            </p:cNvPr>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67" name="398271-200.png" descr="398271-200.png">
              <a:extLst>
                <a:ext uri="{FF2B5EF4-FFF2-40B4-BE49-F238E27FC236}">
                  <a16:creationId xmlns:a16="http://schemas.microsoft.com/office/drawing/2014/main" id="{9F6A82ED-7951-5CCC-754F-E8CB329A774B}"/>
                </a:ext>
              </a:extLst>
            </p:cNvPr>
            <p:cNvPicPr/>
            <p:nvPr/>
          </p:nvPicPr>
          <p:blipFill>
            <a:blip r:embed="rId3"/>
            <a:stretch/>
          </p:blipFill>
          <p:spPr>
            <a:xfrm>
              <a:off x="8557920" y="-1800"/>
              <a:ext cx="565920" cy="565920"/>
            </a:xfrm>
            <a:prstGeom prst="rect">
              <a:avLst/>
            </a:prstGeom>
            <a:ln w="12700">
              <a:noFill/>
            </a:ln>
          </p:spPr>
        </p:pic>
      </p:grpSp>
      <p:pic>
        <p:nvPicPr>
          <p:cNvPr id="4" name="Picture 3">
            <a:extLst>
              <a:ext uri="{FF2B5EF4-FFF2-40B4-BE49-F238E27FC236}">
                <a16:creationId xmlns:a16="http://schemas.microsoft.com/office/drawing/2014/main" id="{A54B0A3B-3F59-6916-90C5-85D5A2546823}"/>
              </a:ext>
            </a:extLst>
          </p:cNvPr>
          <p:cNvPicPr>
            <a:picLocks noChangeAspect="1"/>
          </p:cNvPicPr>
          <p:nvPr/>
        </p:nvPicPr>
        <p:blipFill>
          <a:blip r:embed="rId4"/>
          <a:stretch>
            <a:fillRect/>
          </a:stretch>
        </p:blipFill>
        <p:spPr>
          <a:xfrm>
            <a:off x="457200" y="2976388"/>
            <a:ext cx="3398164" cy="2549957"/>
          </a:xfrm>
          <a:prstGeom prst="rect">
            <a:avLst/>
          </a:prstGeom>
        </p:spPr>
      </p:pic>
      <p:pic>
        <p:nvPicPr>
          <p:cNvPr id="5" name="Picture 3" descr="Picture 3">
            <a:extLst>
              <a:ext uri="{FF2B5EF4-FFF2-40B4-BE49-F238E27FC236}">
                <a16:creationId xmlns:a16="http://schemas.microsoft.com/office/drawing/2014/main" id="{C459F1C3-0B8A-490D-4E7F-C7F6FF535729}"/>
              </a:ext>
            </a:extLst>
          </p:cNvPr>
          <p:cNvPicPr/>
          <p:nvPr/>
        </p:nvPicPr>
        <p:blipFill>
          <a:blip r:embed="rId5"/>
          <a:stretch/>
        </p:blipFill>
        <p:spPr>
          <a:xfrm>
            <a:off x="5627288" y="3067302"/>
            <a:ext cx="2930632" cy="2259402"/>
          </a:xfrm>
          <a:prstGeom prst="rect">
            <a:avLst/>
          </a:prstGeom>
          <a:ln w="12700">
            <a:noFill/>
          </a:ln>
        </p:spPr>
      </p:pic>
      <p:sp>
        <p:nvSpPr>
          <p:cNvPr id="2" name="TextBox 1">
            <a:extLst>
              <a:ext uri="{FF2B5EF4-FFF2-40B4-BE49-F238E27FC236}">
                <a16:creationId xmlns:a16="http://schemas.microsoft.com/office/drawing/2014/main" id="{47F52BBC-69F8-5C64-CA55-E8AF8334CD99}"/>
              </a:ext>
            </a:extLst>
          </p:cNvPr>
          <p:cNvSpPr txBox="1"/>
          <p:nvPr/>
        </p:nvSpPr>
        <p:spPr>
          <a:xfrm>
            <a:off x="2743200" y="1161288"/>
            <a:ext cx="3474720" cy="369332"/>
          </a:xfrm>
          <a:prstGeom prst="rect">
            <a:avLst/>
          </a:prstGeom>
          <a:noFill/>
        </p:spPr>
        <p:txBody>
          <a:bodyPr wrap="square" rtlCol="0">
            <a:spAutoFit/>
          </a:bodyPr>
          <a:lstStyle/>
          <a:p>
            <a:pPr algn="ctr"/>
            <a:r>
              <a:rPr lang="en-US" b="1" dirty="0"/>
              <a:t>DRIVERS</a:t>
            </a:r>
            <a:endParaRPr lang="en-BE" b="1" dirty="0"/>
          </a:p>
        </p:txBody>
      </p:sp>
      <p:pic>
        <p:nvPicPr>
          <p:cNvPr id="6" name="Picture 5">
            <a:extLst>
              <a:ext uri="{FF2B5EF4-FFF2-40B4-BE49-F238E27FC236}">
                <a16:creationId xmlns:a16="http://schemas.microsoft.com/office/drawing/2014/main" id="{B3B6E778-387D-B831-D9C2-02835B825BC6}"/>
              </a:ext>
            </a:extLst>
          </p:cNvPr>
          <p:cNvPicPr>
            <a:picLocks noChangeAspect="1"/>
          </p:cNvPicPr>
          <p:nvPr/>
        </p:nvPicPr>
        <p:blipFill>
          <a:blip r:embed="rId6"/>
          <a:stretch>
            <a:fillRect/>
          </a:stretch>
        </p:blipFill>
        <p:spPr>
          <a:xfrm>
            <a:off x="800120" y="1375317"/>
            <a:ext cx="1860784" cy="1328592"/>
          </a:xfrm>
          <a:prstGeom prst="rect">
            <a:avLst/>
          </a:prstGeom>
        </p:spPr>
      </p:pic>
      <p:pic>
        <p:nvPicPr>
          <p:cNvPr id="8" name="Picture 7">
            <a:extLst>
              <a:ext uri="{FF2B5EF4-FFF2-40B4-BE49-F238E27FC236}">
                <a16:creationId xmlns:a16="http://schemas.microsoft.com/office/drawing/2014/main" id="{9163829A-8C21-DBF3-7C0E-73E7F8B1FBEA}"/>
              </a:ext>
            </a:extLst>
          </p:cNvPr>
          <p:cNvPicPr>
            <a:picLocks noChangeAspect="1"/>
          </p:cNvPicPr>
          <p:nvPr/>
        </p:nvPicPr>
        <p:blipFill>
          <a:blip r:embed="rId7"/>
          <a:stretch>
            <a:fillRect/>
          </a:stretch>
        </p:blipFill>
        <p:spPr>
          <a:xfrm>
            <a:off x="5860391" y="1278468"/>
            <a:ext cx="1891451" cy="1425441"/>
          </a:xfrm>
          <a:prstGeom prst="rect">
            <a:avLst/>
          </a:prstGeom>
        </p:spPr>
      </p:pic>
      <p:sp>
        <p:nvSpPr>
          <p:cNvPr id="9" name="TextBox 8">
            <a:extLst>
              <a:ext uri="{FF2B5EF4-FFF2-40B4-BE49-F238E27FC236}">
                <a16:creationId xmlns:a16="http://schemas.microsoft.com/office/drawing/2014/main" id="{180AEF94-F4BA-5694-A4B1-C2B724FABD71}"/>
              </a:ext>
            </a:extLst>
          </p:cNvPr>
          <p:cNvSpPr txBox="1"/>
          <p:nvPr/>
        </p:nvSpPr>
        <p:spPr>
          <a:xfrm>
            <a:off x="1124712" y="1530620"/>
            <a:ext cx="1618488" cy="646331"/>
          </a:xfrm>
          <a:prstGeom prst="rect">
            <a:avLst/>
          </a:prstGeom>
          <a:noFill/>
        </p:spPr>
        <p:txBody>
          <a:bodyPr wrap="square" rtlCol="0">
            <a:spAutoFit/>
          </a:bodyPr>
          <a:lstStyle/>
          <a:p>
            <a:r>
              <a:rPr lang="en-US" b="1" dirty="0"/>
              <a:t>STRONG FLARES</a:t>
            </a:r>
            <a:endParaRPr lang="en-BE" b="1" dirty="0"/>
          </a:p>
        </p:txBody>
      </p:sp>
      <p:sp>
        <p:nvSpPr>
          <p:cNvPr id="10" name="TextBox 9">
            <a:extLst>
              <a:ext uri="{FF2B5EF4-FFF2-40B4-BE49-F238E27FC236}">
                <a16:creationId xmlns:a16="http://schemas.microsoft.com/office/drawing/2014/main" id="{87E2A388-015E-FB69-2E82-757AC5FEABC6}"/>
              </a:ext>
            </a:extLst>
          </p:cNvPr>
          <p:cNvSpPr txBox="1"/>
          <p:nvPr/>
        </p:nvSpPr>
        <p:spPr>
          <a:xfrm>
            <a:off x="5860391" y="1509132"/>
            <a:ext cx="1801368" cy="646331"/>
          </a:xfrm>
          <a:prstGeom prst="rect">
            <a:avLst/>
          </a:prstGeom>
          <a:noFill/>
        </p:spPr>
        <p:txBody>
          <a:bodyPr wrap="square" rtlCol="0">
            <a:spAutoFit/>
          </a:bodyPr>
          <a:lstStyle/>
          <a:p>
            <a:pPr algn="ctr"/>
            <a:r>
              <a:rPr lang="en-US" b="1" dirty="0"/>
              <a:t>CME </a:t>
            </a:r>
          </a:p>
          <a:p>
            <a:pPr algn="ctr"/>
            <a:r>
              <a:rPr lang="en-US" b="1" dirty="0"/>
              <a:t>(Fast &amp; Wide)</a:t>
            </a:r>
            <a:endParaRPr lang="en-BE" b="1" dirty="0"/>
          </a:p>
        </p:txBody>
      </p:sp>
      <p:sp>
        <p:nvSpPr>
          <p:cNvPr id="11" name="TextBox 10">
            <a:extLst>
              <a:ext uri="{FF2B5EF4-FFF2-40B4-BE49-F238E27FC236}">
                <a16:creationId xmlns:a16="http://schemas.microsoft.com/office/drawing/2014/main" id="{F3EE31B1-E983-171B-4E65-D2C08F3D6FE7}"/>
              </a:ext>
            </a:extLst>
          </p:cNvPr>
          <p:cNvSpPr txBox="1"/>
          <p:nvPr/>
        </p:nvSpPr>
        <p:spPr>
          <a:xfrm>
            <a:off x="800120" y="5789680"/>
            <a:ext cx="2839192" cy="369332"/>
          </a:xfrm>
          <a:prstGeom prst="rect">
            <a:avLst/>
          </a:prstGeom>
          <a:noFill/>
        </p:spPr>
        <p:txBody>
          <a:bodyPr wrap="square" rtlCol="0">
            <a:spAutoFit/>
          </a:bodyPr>
          <a:lstStyle/>
          <a:p>
            <a:r>
              <a:rPr lang="en-US" dirty="0"/>
              <a:t>Impulsive solar flares</a:t>
            </a:r>
            <a:endParaRPr lang="en-BE" dirty="0"/>
          </a:p>
        </p:txBody>
      </p:sp>
      <p:sp>
        <p:nvSpPr>
          <p:cNvPr id="13" name="TextBox 12">
            <a:extLst>
              <a:ext uri="{FF2B5EF4-FFF2-40B4-BE49-F238E27FC236}">
                <a16:creationId xmlns:a16="http://schemas.microsoft.com/office/drawing/2014/main" id="{513B5348-DA91-CABA-D92A-03383B427A11}"/>
              </a:ext>
            </a:extLst>
          </p:cNvPr>
          <p:cNvSpPr txBox="1"/>
          <p:nvPr/>
        </p:nvSpPr>
        <p:spPr>
          <a:xfrm>
            <a:off x="5141230" y="5720898"/>
            <a:ext cx="3655298" cy="998863"/>
          </a:xfrm>
          <a:prstGeom prst="rect">
            <a:avLst/>
          </a:prstGeom>
          <a:noFill/>
        </p:spPr>
        <p:txBody>
          <a:bodyPr wrap="square">
            <a:spAutoFit/>
          </a:bodyPr>
          <a:lstStyle/>
          <a:p>
            <a:pPr defTabSz="914400">
              <a:lnSpc>
                <a:spcPct val="90000"/>
              </a:lnSpc>
              <a:spcBef>
                <a:spcPts val="499"/>
              </a:spcBef>
              <a:tabLst>
                <a:tab pos="0" algn="l"/>
              </a:tabLst>
            </a:pPr>
            <a:r>
              <a:rPr lang="en-US" sz="2200" b="0" strike="noStrike" spc="-1" dirty="0">
                <a:solidFill>
                  <a:srgbClr val="000000"/>
                </a:solidFill>
                <a:latin typeface="Gill Sans"/>
                <a:ea typeface="Gill Sans"/>
              </a:rPr>
              <a:t>CME</a:t>
            </a:r>
            <a:r>
              <a:rPr lang="en-US" sz="2200" b="0" strike="noStrike" spc="-1" dirty="0">
                <a:solidFill>
                  <a:srgbClr val="000000"/>
                </a:solidFill>
                <a:latin typeface="Gill Sans Light"/>
                <a:ea typeface="Gill Sans Light"/>
              </a:rPr>
              <a:t>-driven shocks</a:t>
            </a:r>
            <a:endParaRPr lang="en-US" sz="2200" b="0" strike="noStrike" spc="-1" dirty="0">
              <a:solidFill>
                <a:srgbClr val="000000"/>
              </a:solidFill>
              <a:latin typeface="Calibri"/>
            </a:endParaRPr>
          </a:p>
          <a:p>
            <a:pPr marL="743040" lvl="1" indent="-285840" defTabSz="914400">
              <a:lnSpc>
                <a:spcPct val="90000"/>
              </a:lnSpc>
              <a:spcBef>
                <a:spcPts val="400"/>
              </a:spcBef>
              <a:buClr>
                <a:srgbClr val="000000"/>
              </a:buClr>
              <a:buFont typeface="Arial"/>
              <a:buChar char="–"/>
              <a:tabLst>
                <a:tab pos="0" algn="l"/>
              </a:tabLst>
            </a:pPr>
            <a:r>
              <a:rPr lang="en-US" sz="1800" b="0" strike="noStrike" spc="-1" dirty="0">
                <a:solidFill>
                  <a:srgbClr val="000000"/>
                </a:solidFill>
                <a:latin typeface="Gill Sans Light"/>
                <a:ea typeface="Gill Sans Light"/>
              </a:rPr>
              <a:t>Wide and fast shocks</a:t>
            </a:r>
            <a:endParaRPr lang="en-US" sz="1800" b="0" strike="noStrike" spc="-1" dirty="0">
              <a:solidFill>
                <a:srgbClr val="000000"/>
              </a:solidFill>
              <a:latin typeface="Calibri"/>
            </a:endParaRPr>
          </a:p>
          <a:p>
            <a:pPr marL="743040" lvl="1" indent="-285840" defTabSz="914400">
              <a:lnSpc>
                <a:spcPct val="90000"/>
              </a:lnSpc>
              <a:spcBef>
                <a:spcPts val="400"/>
              </a:spcBef>
              <a:buClr>
                <a:srgbClr val="000000"/>
              </a:buClr>
              <a:buFont typeface="Arial"/>
              <a:buChar char="–"/>
              <a:tabLst>
                <a:tab pos="0" algn="l"/>
              </a:tabLst>
            </a:pPr>
            <a:r>
              <a:rPr lang="en-US" sz="1800" b="0" strike="noStrike" spc="-1" dirty="0">
                <a:solidFill>
                  <a:srgbClr val="000000"/>
                </a:solidFill>
                <a:latin typeface="Gill Sans Light"/>
                <a:ea typeface="Gill Sans Light"/>
              </a:rPr>
              <a:t>Type II and IV radio bursts</a:t>
            </a: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382065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BCAAD-F2A8-509E-FE34-DF8F7CA9FDEF}"/>
            </a:ext>
          </a:extLst>
        </p:cNvPr>
        <p:cNvGrpSpPr/>
        <p:nvPr/>
      </p:nvGrpSpPr>
      <p:grpSpPr>
        <a:xfrm>
          <a:off x="0" y="0"/>
          <a:ext cx="0" cy="0"/>
          <a:chOff x="0" y="0"/>
          <a:chExt cx="0" cy="0"/>
        </a:xfrm>
      </p:grpSpPr>
      <p:sp>
        <p:nvSpPr>
          <p:cNvPr id="1760" name="PlaceHolder 1">
            <a:extLst>
              <a:ext uri="{FF2B5EF4-FFF2-40B4-BE49-F238E27FC236}">
                <a16:creationId xmlns:a16="http://schemas.microsoft.com/office/drawing/2014/main" id="{C3D4B15C-CD92-3D09-7DB8-1A49B0D0DE87}"/>
              </a:ext>
            </a:extLst>
          </p:cNvPr>
          <p:cNvSpPr>
            <a:spLocks noGrp="1"/>
          </p:cNvSpPr>
          <p:nvPr>
            <p:ph/>
          </p:nvPr>
        </p:nvSpPr>
        <p:spPr>
          <a:xfrm>
            <a:off x="1124712" y="2883699"/>
            <a:ext cx="1499616" cy="369332"/>
          </a:xfrm>
          <a:prstGeom prst="rect">
            <a:avLst/>
          </a:prstGeom>
          <a:noFill/>
          <a:ln w="12600">
            <a:noFill/>
          </a:ln>
        </p:spPr>
        <p:txBody>
          <a:bodyPr lIns="45720" tIns="45000" rIns="45720" bIns="45000" anchor="b">
            <a:noAutofit/>
          </a:bodyPr>
          <a:lstStyle/>
          <a:p>
            <a:pPr indent="0" defTabSz="914400">
              <a:lnSpc>
                <a:spcPct val="100000"/>
              </a:lnSpc>
              <a:spcBef>
                <a:spcPts val="499"/>
              </a:spcBef>
              <a:buNone/>
              <a:tabLst>
                <a:tab pos="0" algn="l"/>
              </a:tabLst>
            </a:pPr>
            <a:r>
              <a:rPr lang="en-US" sz="2400" b="0" strike="noStrike" spc="-1" dirty="0">
                <a:solidFill>
                  <a:srgbClr val="000000"/>
                </a:solidFill>
                <a:latin typeface="Gill Sans"/>
                <a:ea typeface="Gill Sans"/>
              </a:rPr>
              <a:t>Impulsive</a:t>
            </a:r>
            <a:endParaRPr lang="en-US" sz="2400" b="0" strike="noStrike" spc="-1" dirty="0">
              <a:solidFill>
                <a:srgbClr val="000000"/>
              </a:solidFill>
              <a:latin typeface="Gill Sans Light"/>
            </a:endParaRPr>
          </a:p>
        </p:txBody>
      </p:sp>
      <p:sp>
        <p:nvSpPr>
          <p:cNvPr id="1762" name="PlaceHolder 2">
            <a:extLst>
              <a:ext uri="{FF2B5EF4-FFF2-40B4-BE49-F238E27FC236}">
                <a16:creationId xmlns:a16="http://schemas.microsoft.com/office/drawing/2014/main" id="{B0402E4C-0E63-3415-7AB9-6B17AAFFC965}"/>
              </a:ext>
            </a:extLst>
          </p:cNvPr>
          <p:cNvSpPr>
            <a:spLocks noGrp="1"/>
          </p:cNvSpPr>
          <p:nvPr>
            <p:ph/>
          </p:nvPr>
        </p:nvSpPr>
        <p:spPr>
          <a:xfrm>
            <a:off x="6248149" y="2879605"/>
            <a:ext cx="1424224" cy="443271"/>
          </a:xfrm>
          <a:prstGeom prst="rect">
            <a:avLst/>
          </a:prstGeom>
          <a:noFill/>
          <a:ln w="12600">
            <a:noFill/>
          </a:ln>
        </p:spPr>
        <p:txBody>
          <a:bodyPr lIns="45720" tIns="45000" rIns="45720" bIns="45000" anchor="b">
            <a:noAutofit/>
          </a:bodyPr>
          <a:lstStyle/>
          <a:p>
            <a:pPr indent="0" defTabSz="914400">
              <a:lnSpc>
                <a:spcPct val="100000"/>
              </a:lnSpc>
              <a:spcBef>
                <a:spcPts val="499"/>
              </a:spcBef>
              <a:buNone/>
              <a:tabLst>
                <a:tab pos="0" algn="l"/>
              </a:tabLst>
            </a:pPr>
            <a:r>
              <a:rPr lang="en-US" sz="2400" b="0" strike="noStrike" spc="-1" dirty="0">
                <a:solidFill>
                  <a:srgbClr val="000000"/>
                </a:solidFill>
                <a:latin typeface="Gill Sans"/>
                <a:ea typeface="Gill Sans"/>
              </a:rPr>
              <a:t>Gradual</a:t>
            </a:r>
            <a:endParaRPr lang="en-US" sz="2400" b="0" strike="noStrike" spc="-1" dirty="0">
              <a:solidFill>
                <a:srgbClr val="000000"/>
              </a:solidFill>
              <a:latin typeface="Gill Sans Light"/>
            </a:endParaRPr>
          </a:p>
        </p:txBody>
      </p:sp>
      <p:sp>
        <p:nvSpPr>
          <p:cNvPr id="1764" name="PlaceHolder 3">
            <a:extLst>
              <a:ext uri="{FF2B5EF4-FFF2-40B4-BE49-F238E27FC236}">
                <a16:creationId xmlns:a16="http://schemas.microsoft.com/office/drawing/2014/main" id="{D0EC6AE6-A555-5771-3EE9-2F47F31A3319}"/>
              </a:ext>
            </a:extLst>
          </p:cNvPr>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3900" b="0" strike="noStrike" cap="all" spc="-1" dirty="0">
                <a:solidFill>
                  <a:srgbClr val="000000"/>
                </a:solidFill>
                <a:latin typeface="Gill Sans Light"/>
                <a:ea typeface="Gill Sans Light"/>
              </a:rPr>
              <a:t>Proton events</a:t>
            </a:r>
            <a:endParaRPr lang="en-US" sz="3900" b="0" strike="noStrike" spc="-1" dirty="0">
              <a:solidFill>
                <a:srgbClr val="000000"/>
              </a:solidFill>
              <a:latin typeface="Calibri"/>
            </a:endParaRPr>
          </a:p>
        </p:txBody>
      </p:sp>
      <p:grpSp>
        <p:nvGrpSpPr>
          <p:cNvPr id="1765" name="Group">
            <a:extLst>
              <a:ext uri="{FF2B5EF4-FFF2-40B4-BE49-F238E27FC236}">
                <a16:creationId xmlns:a16="http://schemas.microsoft.com/office/drawing/2014/main" id="{C59BD02B-B8CF-B878-9A50-FE601477D23B}"/>
              </a:ext>
            </a:extLst>
          </p:cNvPr>
          <p:cNvGrpSpPr/>
          <p:nvPr/>
        </p:nvGrpSpPr>
        <p:grpSpPr>
          <a:xfrm>
            <a:off x="8557920" y="-1800"/>
            <a:ext cx="565920" cy="565920"/>
            <a:chOff x="8557920" y="-1800"/>
            <a:chExt cx="565920" cy="565920"/>
          </a:xfrm>
        </p:grpSpPr>
        <p:sp>
          <p:nvSpPr>
            <p:cNvPr id="1766" name="Rectangle">
              <a:extLst>
                <a:ext uri="{FF2B5EF4-FFF2-40B4-BE49-F238E27FC236}">
                  <a16:creationId xmlns:a16="http://schemas.microsoft.com/office/drawing/2014/main" id="{3B078B5A-EE34-C85F-C875-D2093EC2B965}"/>
                </a:ext>
              </a:extLst>
            </p:cNvPr>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67" name="398271-200.png" descr="398271-200.png">
              <a:extLst>
                <a:ext uri="{FF2B5EF4-FFF2-40B4-BE49-F238E27FC236}">
                  <a16:creationId xmlns:a16="http://schemas.microsoft.com/office/drawing/2014/main" id="{D9F79581-03C6-A159-1729-079FEF737804}"/>
                </a:ext>
              </a:extLst>
            </p:cNvPr>
            <p:cNvPicPr/>
            <p:nvPr/>
          </p:nvPicPr>
          <p:blipFill>
            <a:blip r:embed="rId3"/>
            <a:stretch/>
          </p:blipFill>
          <p:spPr>
            <a:xfrm>
              <a:off x="8557920" y="-1800"/>
              <a:ext cx="565920" cy="565920"/>
            </a:xfrm>
            <a:prstGeom prst="rect">
              <a:avLst/>
            </a:prstGeom>
            <a:ln w="12700">
              <a:noFill/>
            </a:ln>
          </p:spPr>
        </p:pic>
      </p:grpSp>
      <p:pic>
        <p:nvPicPr>
          <p:cNvPr id="4" name="Picture 3">
            <a:extLst>
              <a:ext uri="{FF2B5EF4-FFF2-40B4-BE49-F238E27FC236}">
                <a16:creationId xmlns:a16="http://schemas.microsoft.com/office/drawing/2014/main" id="{F7572B80-0714-463E-65FF-A93F1F169F96}"/>
              </a:ext>
            </a:extLst>
          </p:cNvPr>
          <p:cNvPicPr>
            <a:picLocks noChangeAspect="1"/>
          </p:cNvPicPr>
          <p:nvPr/>
        </p:nvPicPr>
        <p:blipFill>
          <a:blip r:embed="rId4"/>
          <a:stretch>
            <a:fillRect/>
          </a:stretch>
        </p:blipFill>
        <p:spPr>
          <a:xfrm>
            <a:off x="846704" y="3243706"/>
            <a:ext cx="2055632" cy="1542531"/>
          </a:xfrm>
          <a:prstGeom prst="rect">
            <a:avLst/>
          </a:prstGeom>
        </p:spPr>
      </p:pic>
      <p:pic>
        <p:nvPicPr>
          <p:cNvPr id="5" name="Picture 3" descr="Picture 3">
            <a:extLst>
              <a:ext uri="{FF2B5EF4-FFF2-40B4-BE49-F238E27FC236}">
                <a16:creationId xmlns:a16="http://schemas.microsoft.com/office/drawing/2014/main" id="{0AE49E49-B302-F82F-5036-CFCFE13B3ADA}"/>
              </a:ext>
            </a:extLst>
          </p:cNvPr>
          <p:cNvPicPr/>
          <p:nvPr/>
        </p:nvPicPr>
        <p:blipFill>
          <a:blip r:embed="rId5"/>
          <a:stretch/>
        </p:blipFill>
        <p:spPr>
          <a:xfrm>
            <a:off x="5972943" y="3322876"/>
            <a:ext cx="2055632" cy="1363783"/>
          </a:xfrm>
          <a:prstGeom prst="rect">
            <a:avLst/>
          </a:prstGeom>
          <a:ln w="12700">
            <a:noFill/>
          </a:ln>
        </p:spPr>
      </p:pic>
      <p:sp>
        <p:nvSpPr>
          <p:cNvPr id="2" name="TextBox 1">
            <a:extLst>
              <a:ext uri="{FF2B5EF4-FFF2-40B4-BE49-F238E27FC236}">
                <a16:creationId xmlns:a16="http://schemas.microsoft.com/office/drawing/2014/main" id="{4F85C9D6-CA9D-A07F-7097-241FD01E2A6C}"/>
              </a:ext>
            </a:extLst>
          </p:cNvPr>
          <p:cNvSpPr txBox="1"/>
          <p:nvPr/>
        </p:nvSpPr>
        <p:spPr>
          <a:xfrm>
            <a:off x="2743200" y="1161288"/>
            <a:ext cx="3474720" cy="369332"/>
          </a:xfrm>
          <a:prstGeom prst="rect">
            <a:avLst/>
          </a:prstGeom>
          <a:noFill/>
        </p:spPr>
        <p:txBody>
          <a:bodyPr wrap="square" rtlCol="0">
            <a:spAutoFit/>
          </a:bodyPr>
          <a:lstStyle/>
          <a:p>
            <a:pPr algn="ctr"/>
            <a:r>
              <a:rPr lang="en-US" b="1" dirty="0"/>
              <a:t>DRIVERS</a:t>
            </a:r>
            <a:endParaRPr lang="en-BE" b="1" dirty="0"/>
          </a:p>
        </p:txBody>
      </p:sp>
      <p:pic>
        <p:nvPicPr>
          <p:cNvPr id="6" name="Picture 5">
            <a:extLst>
              <a:ext uri="{FF2B5EF4-FFF2-40B4-BE49-F238E27FC236}">
                <a16:creationId xmlns:a16="http://schemas.microsoft.com/office/drawing/2014/main" id="{AE64F0A8-6328-1224-8D83-02402BE30B98}"/>
              </a:ext>
            </a:extLst>
          </p:cNvPr>
          <p:cNvPicPr>
            <a:picLocks noChangeAspect="1"/>
          </p:cNvPicPr>
          <p:nvPr/>
        </p:nvPicPr>
        <p:blipFill>
          <a:blip r:embed="rId6"/>
          <a:stretch>
            <a:fillRect/>
          </a:stretch>
        </p:blipFill>
        <p:spPr>
          <a:xfrm>
            <a:off x="800120" y="1375316"/>
            <a:ext cx="2055632" cy="1467713"/>
          </a:xfrm>
          <a:prstGeom prst="rect">
            <a:avLst/>
          </a:prstGeom>
        </p:spPr>
      </p:pic>
      <p:pic>
        <p:nvPicPr>
          <p:cNvPr id="8" name="Picture 7">
            <a:extLst>
              <a:ext uri="{FF2B5EF4-FFF2-40B4-BE49-F238E27FC236}">
                <a16:creationId xmlns:a16="http://schemas.microsoft.com/office/drawing/2014/main" id="{BE26CFA2-C838-82BF-B636-ED4032266E6E}"/>
              </a:ext>
            </a:extLst>
          </p:cNvPr>
          <p:cNvPicPr>
            <a:picLocks noChangeAspect="1"/>
          </p:cNvPicPr>
          <p:nvPr/>
        </p:nvPicPr>
        <p:blipFill>
          <a:blip r:embed="rId7"/>
          <a:stretch>
            <a:fillRect/>
          </a:stretch>
        </p:blipFill>
        <p:spPr>
          <a:xfrm>
            <a:off x="5860391" y="1375315"/>
            <a:ext cx="2080970" cy="1568267"/>
          </a:xfrm>
          <a:prstGeom prst="rect">
            <a:avLst/>
          </a:prstGeom>
        </p:spPr>
      </p:pic>
      <p:sp>
        <p:nvSpPr>
          <p:cNvPr id="9" name="TextBox 8">
            <a:extLst>
              <a:ext uri="{FF2B5EF4-FFF2-40B4-BE49-F238E27FC236}">
                <a16:creationId xmlns:a16="http://schemas.microsoft.com/office/drawing/2014/main" id="{36401003-E055-6792-812C-E13F6B40774C}"/>
              </a:ext>
            </a:extLst>
          </p:cNvPr>
          <p:cNvSpPr txBox="1"/>
          <p:nvPr/>
        </p:nvSpPr>
        <p:spPr>
          <a:xfrm>
            <a:off x="1124712" y="1530620"/>
            <a:ext cx="1618488" cy="646331"/>
          </a:xfrm>
          <a:prstGeom prst="rect">
            <a:avLst/>
          </a:prstGeom>
          <a:noFill/>
        </p:spPr>
        <p:txBody>
          <a:bodyPr wrap="square" rtlCol="0">
            <a:spAutoFit/>
          </a:bodyPr>
          <a:lstStyle/>
          <a:p>
            <a:r>
              <a:rPr lang="en-US" b="1" dirty="0"/>
              <a:t>STRONG FLARES</a:t>
            </a:r>
            <a:endParaRPr lang="en-BE" b="1" dirty="0"/>
          </a:p>
        </p:txBody>
      </p:sp>
      <p:sp>
        <p:nvSpPr>
          <p:cNvPr id="10" name="TextBox 9">
            <a:extLst>
              <a:ext uri="{FF2B5EF4-FFF2-40B4-BE49-F238E27FC236}">
                <a16:creationId xmlns:a16="http://schemas.microsoft.com/office/drawing/2014/main" id="{2BC41D4A-A031-FB50-B211-AFE8F8989545}"/>
              </a:ext>
            </a:extLst>
          </p:cNvPr>
          <p:cNvSpPr txBox="1"/>
          <p:nvPr/>
        </p:nvSpPr>
        <p:spPr>
          <a:xfrm>
            <a:off x="5972943" y="1591565"/>
            <a:ext cx="1801368" cy="646331"/>
          </a:xfrm>
          <a:prstGeom prst="rect">
            <a:avLst/>
          </a:prstGeom>
          <a:noFill/>
        </p:spPr>
        <p:txBody>
          <a:bodyPr wrap="square" rtlCol="0">
            <a:spAutoFit/>
          </a:bodyPr>
          <a:lstStyle/>
          <a:p>
            <a:pPr algn="ctr"/>
            <a:r>
              <a:rPr lang="en-US" b="1" dirty="0"/>
              <a:t>Shock of CME </a:t>
            </a:r>
          </a:p>
          <a:p>
            <a:pPr algn="ctr"/>
            <a:r>
              <a:rPr lang="en-US" b="1" dirty="0"/>
              <a:t>(Fast &amp; Wide)</a:t>
            </a:r>
            <a:endParaRPr lang="en-BE" b="1" dirty="0"/>
          </a:p>
        </p:txBody>
      </p:sp>
      <p:sp>
        <p:nvSpPr>
          <p:cNvPr id="3" name="Content Placeholder 3">
            <a:extLst>
              <a:ext uri="{FF2B5EF4-FFF2-40B4-BE49-F238E27FC236}">
                <a16:creationId xmlns:a16="http://schemas.microsoft.com/office/drawing/2014/main" id="{5202A75C-ACBB-3595-AFAC-B00E5041DA70}"/>
              </a:ext>
            </a:extLst>
          </p:cNvPr>
          <p:cNvSpPr/>
          <p:nvPr/>
        </p:nvSpPr>
        <p:spPr>
          <a:xfrm>
            <a:off x="768960" y="4882500"/>
            <a:ext cx="3948480" cy="39510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90000"/>
              </a:lnSpc>
              <a:spcBef>
                <a:spcPts val="499"/>
              </a:spcBef>
              <a:tabLst>
                <a:tab pos="0" algn="l"/>
              </a:tabLst>
            </a:pPr>
            <a:r>
              <a:rPr lang="en-US" sz="2200" b="0" strike="noStrike" spc="-1" dirty="0">
                <a:solidFill>
                  <a:srgbClr val="000000"/>
                </a:solidFill>
                <a:latin typeface="Gill Sans Light"/>
                <a:ea typeface="Gill Sans Light"/>
              </a:rPr>
              <a:t>The onsets are not necessarily fast, but the events are of rather </a:t>
            </a:r>
            <a:r>
              <a:rPr lang="en-US" sz="2200" b="1" strike="noStrike" spc="-1" dirty="0">
                <a:solidFill>
                  <a:srgbClr val="000000"/>
                </a:solidFill>
                <a:latin typeface="Gill Sans"/>
                <a:ea typeface="Gill Sans"/>
              </a:rPr>
              <a:t>short</a:t>
            </a:r>
            <a:r>
              <a:rPr lang="en-US" sz="2200" b="1" strike="noStrike" spc="-1" dirty="0">
                <a:solidFill>
                  <a:srgbClr val="000000"/>
                </a:solidFill>
                <a:latin typeface="Gill Sans Light"/>
                <a:ea typeface="Gill Sans Light"/>
              </a:rPr>
              <a:t> </a:t>
            </a:r>
            <a:r>
              <a:rPr lang="en-US" sz="2200" b="0" strike="noStrike" spc="-1" dirty="0">
                <a:solidFill>
                  <a:srgbClr val="000000"/>
                </a:solidFill>
                <a:latin typeface="Gill Sans Light"/>
                <a:ea typeface="Gill Sans Light"/>
              </a:rPr>
              <a:t>duration (1 to 20 hours)</a:t>
            </a:r>
            <a:endParaRPr lang="en-US" sz="2200" b="0" strike="noStrike" spc="-1" dirty="0">
              <a:solidFill>
                <a:srgbClr val="000000"/>
              </a:solidFill>
              <a:latin typeface="Calibri"/>
            </a:endParaRPr>
          </a:p>
          <a:p>
            <a:pPr defTabSz="914400">
              <a:lnSpc>
                <a:spcPct val="90000"/>
              </a:lnSpc>
              <a:spcBef>
                <a:spcPts val="400"/>
              </a:spcBef>
              <a:tabLst>
                <a:tab pos="0" algn="l"/>
              </a:tabLst>
            </a:pPr>
            <a:endParaRPr lang="en-US" sz="1800" b="0" strike="noStrike" spc="-1" dirty="0">
              <a:solidFill>
                <a:srgbClr val="000000"/>
              </a:solidFill>
              <a:latin typeface="Calibri"/>
            </a:endParaRPr>
          </a:p>
        </p:txBody>
      </p:sp>
      <p:sp>
        <p:nvSpPr>
          <p:cNvPr id="7" name="Content Placeholder 5">
            <a:extLst>
              <a:ext uri="{FF2B5EF4-FFF2-40B4-BE49-F238E27FC236}">
                <a16:creationId xmlns:a16="http://schemas.microsoft.com/office/drawing/2014/main" id="{9CDC6764-47A8-7CB7-DCD0-889D56B85AC4}"/>
              </a:ext>
            </a:extLst>
          </p:cNvPr>
          <p:cNvSpPr/>
          <p:nvPr/>
        </p:nvSpPr>
        <p:spPr>
          <a:xfrm>
            <a:off x="5285160" y="4786237"/>
            <a:ext cx="3949920" cy="39510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fontScale="97222"/>
          </a:bodyPr>
          <a:lstStyle/>
          <a:p>
            <a:pPr defTabSz="914400">
              <a:lnSpc>
                <a:spcPct val="90000"/>
              </a:lnSpc>
              <a:spcBef>
                <a:spcPts val="499"/>
              </a:spcBef>
              <a:tabLst>
                <a:tab pos="0" algn="l"/>
              </a:tabLst>
            </a:pPr>
            <a:r>
              <a:rPr lang="en-US" sz="2200" b="0" strike="noStrike" spc="-1" dirty="0">
                <a:solidFill>
                  <a:srgbClr val="000000"/>
                </a:solidFill>
                <a:latin typeface="Gill Sans Light"/>
                <a:ea typeface="Gill Sans Light"/>
              </a:rPr>
              <a:t>The onsets are not necessarily gradual, but the events are of </a:t>
            </a:r>
            <a:r>
              <a:rPr lang="en-US" sz="2200" b="1" strike="noStrike" spc="-1" dirty="0">
                <a:solidFill>
                  <a:srgbClr val="000000"/>
                </a:solidFill>
                <a:latin typeface="Gill Sans"/>
                <a:ea typeface="Gill Sans"/>
              </a:rPr>
              <a:t>long</a:t>
            </a:r>
            <a:r>
              <a:rPr lang="en-US" sz="2200" b="1" strike="noStrike" spc="-1" dirty="0">
                <a:solidFill>
                  <a:srgbClr val="000000"/>
                </a:solidFill>
                <a:latin typeface="Gill Sans Light"/>
                <a:ea typeface="Gill Sans Light"/>
              </a:rPr>
              <a:t> </a:t>
            </a:r>
            <a:r>
              <a:rPr lang="en-US" sz="2200" b="0" strike="noStrike" spc="-1" dirty="0">
                <a:solidFill>
                  <a:srgbClr val="000000"/>
                </a:solidFill>
                <a:latin typeface="Gill Sans Light"/>
                <a:ea typeface="Gill Sans Light"/>
              </a:rPr>
              <a:t>duration</a:t>
            </a:r>
            <a:endParaRPr lang="en-US" sz="2200" b="0" strike="noStrike" spc="-1" dirty="0">
              <a:solidFill>
                <a:srgbClr val="000000"/>
              </a:solidFill>
              <a:latin typeface="Calibri"/>
            </a:endParaRPr>
          </a:p>
          <a:p>
            <a:pPr marL="743040" lvl="1" indent="-285840" defTabSz="914400">
              <a:lnSpc>
                <a:spcPct val="90000"/>
              </a:lnSpc>
              <a:spcBef>
                <a:spcPts val="400"/>
              </a:spcBef>
              <a:buClr>
                <a:srgbClr val="000000"/>
              </a:buClr>
              <a:buFont typeface="Arial"/>
              <a:buChar char="–"/>
              <a:tabLst>
                <a:tab pos="0" algn="l"/>
              </a:tabLst>
            </a:pPr>
            <a:r>
              <a:rPr lang="en-US" sz="1800" b="1" strike="noStrike" spc="-1" dirty="0">
                <a:solidFill>
                  <a:srgbClr val="000000"/>
                </a:solidFill>
                <a:latin typeface="Gill Sans Light"/>
                <a:ea typeface="Gill Sans Light"/>
              </a:rPr>
              <a:t>1 to 3 days</a:t>
            </a:r>
            <a:endParaRPr lang="en-US" sz="1800" b="1" strike="noStrike" spc="-1" dirty="0">
              <a:solidFill>
                <a:srgbClr val="000000"/>
              </a:solidFill>
              <a:latin typeface="Calibri"/>
            </a:endParaRPr>
          </a:p>
          <a:p>
            <a:pPr marL="743040" lvl="1" indent="-285840" defTabSz="914400">
              <a:lnSpc>
                <a:spcPct val="90000"/>
              </a:lnSpc>
              <a:spcBef>
                <a:spcPts val="400"/>
              </a:spcBef>
              <a:buClr>
                <a:srgbClr val="000000"/>
              </a:buClr>
              <a:buFont typeface="Arial"/>
              <a:buChar char="–"/>
              <a:tabLst>
                <a:tab pos="0" algn="l"/>
              </a:tabLst>
            </a:pPr>
            <a:r>
              <a:rPr lang="en-US" sz="1800" b="0" strike="noStrike" spc="-1" dirty="0">
                <a:solidFill>
                  <a:srgbClr val="000000"/>
                </a:solidFill>
                <a:latin typeface="Gill Sans Light"/>
                <a:ea typeface="Gill Sans Light"/>
              </a:rPr>
              <a:t>Partly due to continuing acceleration of shock </a:t>
            </a:r>
            <a:endParaRPr lang="en-US" sz="1800" b="0" strike="noStrike" spc="-1" dirty="0">
              <a:solidFill>
                <a:srgbClr val="000000"/>
              </a:solidFill>
              <a:latin typeface="Calibri"/>
            </a:endParaRPr>
          </a:p>
        </p:txBody>
      </p:sp>
      <p:sp>
        <p:nvSpPr>
          <p:cNvPr id="11" name="TextBox 10">
            <a:extLst>
              <a:ext uri="{FF2B5EF4-FFF2-40B4-BE49-F238E27FC236}">
                <a16:creationId xmlns:a16="http://schemas.microsoft.com/office/drawing/2014/main" id="{60863F1A-B724-C9C3-63ED-21483A2F3B66}"/>
              </a:ext>
            </a:extLst>
          </p:cNvPr>
          <p:cNvSpPr txBox="1"/>
          <p:nvPr/>
        </p:nvSpPr>
        <p:spPr>
          <a:xfrm>
            <a:off x="686664" y="5925284"/>
            <a:ext cx="4663440" cy="947567"/>
          </a:xfrm>
          <a:prstGeom prst="rect">
            <a:avLst/>
          </a:prstGeom>
          <a:noFill/>
        </p:spPr>
        <p:txBody>
          <a:bodyPr wrap="square">
            <a:spAutoFit/>
          </a:bodyPr>
          <a:lstStyle/>
          <a:p>
            <a:pPr defTabSz="914400">
              <a:lnSpc>
                <a:spcPct val="90000"/>
              </a:lnSpc>
              <a:spcBef>
                <a:spcPts val="499"/>
              </a:spcBef>
              <a:tabLst>
                <a:tab pos="0" algn="l"/>
              </a:tabLst>
            </a:pPr>
            <a:r>
              <a:rPr lang="en-US" sz="2200" b="0" strike="noStrike" spc="-1" dirty="0">
                <a:solidFill>
                  <a:srgbClr val="000000"/>
                </a:solidFill>
                <a:latin typeface="Gill Sans Light"/>
                <a:ea typeface="Gill Sans Light"/>
              </a:rPr>
              <a:t>Rather narrow propagation cones</a:t>
            </a:r>
            <a:endParaRPr lang="en-US" sz="2200" b="0" strike="noStrike" spc="-1" dirty="0">
              <a:solidFill>
                <a:srgbClr val="000000"/>
              </a:solidFill>
              <a:latin typeface="Calibri"/>
            </a:endParaRPr>
          </a:p>
          <a:p>
            <a:pPr defTabSz="914400">
              <a:lnSpc>
                <a:spcPct val="90000"/>
              </a:lnSpc>
              <a:spcBef>
                <a:spcPts val="400"/>
              </a:spcBef>
              <a:tabLst>
                <a:tab pos="0" algn="l"/>
              </a:tabLst>
            </a:pPr>
            <a:r>
              <a:rPr lang="en-US" sz="1800" b="0" strike="noStrike" spc="-1" dirty="0">
                <a:solidFill>
                  <a:srgbClr val="000000"/>
                </a:solidFill>
                <a:latin typeface="Gill Sans Light"/>
                <a:ea typeface="Gill Sans Light"/>
              </a:rPr>
              <a:t>Events from eastern hemisphere may not be observed</a:t>
            </a:r>
            <a:endParaRPr lang="en-US" sz="1800" b="0" strike="noStrike" spc="-1" dirty="0">
              <a:solidFill>
                <a:srgbClr val="000000"/>
              </a:solidFill>
              <a:latin typeface="Calibri"/>
            </a:endParaRPr>
          </a:p>
        </p:txBody>
      </p:sp>
    </p:spTree>
    <p:extLst>
      <p:ext uri="{BB962C8B-B14F-4D97-AF65-F5344CB8AC3E}">
        <p14:creationId xmlns:p14="http://schemas.microsoft.com/office/powerpoint/2010/main" val="1639006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8" name="Picture 2" descr="Picture 2"/>
          <p:cNvPicPr/>
          <p:nvPr/>
        </p:nvPicPr>
        <p:blipFill>
          <a:blip r:embed="rId3"/>
          <a:stretch/>
        </p:blipFill>
        <p:spPr>
          <a:xfrm>
            <a:off x="534240" y="3733920"/>
            <a:ext cx="3885840" cy="2914200"/>
          </a:xfrm>
          <a:prstGeom prst="rect">
            <a:avLst/>
          </a:prstGeom>
          <a:ln w="12700">
            <a:noFill/>
          </a:ln>
        </p:spPr>
      </p:pic>
      <p:pic>
        <p:nvPicPr>
          <p:cNvPr id="1769" name="Picture 3" descr="Picture 3"/>
          <p:cNvPicPr/>
          <p:nvPr/>
        </p:nvPicPr>
        <p:blipFill>
          <a:blip r:embed="rId4"/>
          <a:stretch/>
        </p:blipFill>
        <p:spPr>
          <a:xfrm>
            <a:off x="4648320" y="3733920"/>
            <a:ext cx="3885840" cy="2914200"/>
          </a:xfrm>
          <a:prstGeom prst="rect">
            <a:avLst/>
          </a:prstGeom>
          <a:ln w="12700">
            <a:noFill/>
          </a:ln>
        </p:spPr>
      </p:pic>
      <p:sp>
        <p:nvSpPr>
          <p:cNvPr id="1770"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Light"/>
                <a:ea typeface="Gill Sans Light"/>
              </a:rPr>
              <a:t>Proton events</a:t>
            </a:r>
            <a:endParaRPr lang="en-US" sz="5300" b="0" strike="noStrike" spc="-1">
              <a:solidFill>
                <a:srgbClr val="000000"/>
              </a:solidFill>
              <a:latin typeface="Calibri"/>
            </a:endParaRPr>
          </a:p>
        </p:txBody>
      </p:sp>
      <p:grpSp>
        <p:nvGrpSpPr>
          <p:cNvPr id="1771" name="Group"/>
          <p:cNvGrpSpPr/>
          <p:nvPr/>
        </p:nvGrpSpPr>
        <p:grpSpPr>
          <a:xfrm>
            <a:off x="8557920" y="-1800"/>
            <a:ext cx="565920" cy="565920"/>
            <a:chOff x="8557920" y="-1800"/>
            <a:chExt cx="565920" cy="565920"/>
          </a:xfrm>
        </p:grpSpPr>
        <p:sp>
          <p:nvSpPr>
            <p:cNvPr id="1772"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73" name="398271-200.png" descr="398271-200.png"/>
            <p:cNvPicPr/>
            <p:nvPr/>
          </p:nvPicPr>
          <p:blipFill>
            <a:blip r:embed="rId5"/>
            <a:stretch/>
          </p:blipFill>
          <p:spPr>
            <a:xfrm>
              <a:off x="8557920" y="-1800"/>
              <a:ext cx="565920" cy="565920"/>
            </a:xfrm>
            <a:prstGeom prst="rect">
              <a:avLst/>
            </a:prstGeom>
            <a:ln w="12700">
              <a:noFill/>
            </a:ln>
          </p:spPr>
        </p:pic>
      </p:grpSp>
      <p:sp>
        <p:nvSpPr>
          <p:cNvPr id="1774" name="GOES"/>
          <p:cNvSpPr/>
          <p:nvPr/>
        </p:nvSpPr>
        <p:spPr>
          <a:xfrm>
            <a:off x="4099320" y="4075200"/>
            <a:ext cx="578160" cy="299160"/>
          </a:xfrm>
          <a:prstGeom prst="rect">
            <a:avLst/>
          </a:prstGeom>
          <a:noFill/>
          <a:ln w="127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defTabSz="457200">
              <a:lnSpc>
                <a:spcPct val="100000"/>
              </a:lnSpc>
              <a:tabLst>
                <a:tab pos="0" algn="l"/>
              </a:tabLst>
            </a:pPr>
            <a:r>
              <a:rPr lang="en-US" sz="1300" b="1" strike="noStrike" spc="-1">
                <a:solidFill>
                  <a:srgbClr val="000000"/>
                </a:solidFill>
                <a:latin typeface="Arial"/>
                <a:ea typeface="Arial"/>
              </a:rPr>
              <a:t>GOES</a:t>
            </a:r>
            <a:endParaRPr lang="en-US" sz="1300" b="0" strike="noStrike" spc="-1">
              <a:solidFill>
                <a:srgbClr val="000000"/>
              </a:solidFill>
              <a:latin typeface="Calibri"/>
            </a:endParaRPr>
          </a:p>
        </p:txBody>
      </p:sp>
      <p:pic>
        <p:nvPicPr>
          <p:cNvPr id="1775" name="satellite-icon.png" descr="satellite-icon.png"/>
          <p:cNvPicPr/>
          <p:nvPr/>
        </p:nvPicPr>
        <p:blipFill>
          <a:blip r:embed="rId6"/>
          <a:stretch/>
        </p:blipFill>
        <p:spPr>
          <a:xfrm>
            <a:off x="4332960" y="3569040"/>
            <a:ext cx="641160" cy="641160"/>
          </a:xfrm>
          <a:prstGeom prst="rect">
            <a:avLst/>
          </a:prstGeom>
          <a:ln w="12700">
            <a:noFill/>
          </a:ln>
        </p:spPr>
      </p:pic>
      <p:grpSp>
        <p:nvGrpSpPr>
          <p:cNvPr id="1776" name="Group"/>
          <p:cNvGrpSpPr/>
          <p:nvPr/>
        </p:nvGrpSpPr>
        <p:grpSpPr>
          <a:xfrm>
            <a:off x="4965480" y="1220040"/>
            <a:ext cx="3142800" cy="2527920"/>
            <a:chOff x="4965480" y="1220040"/>
            <a:chExt cx="3142800" cy="2527920"/>
          </a:xfrm>
        </p:grpSpPr>
        <p:pic>
          <p:nvPicPr>
            <p:cNvPr id="1777" name="Image" descr="Image"/>
            <p:cNvPicPr/>
            <p:nvPr/>
          </p:nvPicPr>
          <p:blipFill>
            <a:blip r:embed="rId7"/>
            <a:srcRect l="4470" r="52314" b="63517"/>
            <a:stretch/>
          </p:blipFill>
          <p:spPr>
            <a:xfrm>
              <a:off x="5073840" y="1348560"/>
              <a:ext cx="3034440" cy="2399400"/>
            </a:xfrm>
            <a:prstGeom prst="rect">
              <a:avLst/>
            </a:prstGeom>
            <a:ln w="12700">
              <a:noFill/>
            </a:ln>
          </p:spPr>
        </p:pic>
        <p:sp>
          <p:nvSpPr>
            <p:cNvPr id="1778" name="Rectangle"/>
            <p:cNvSpPr/>
            <p:nvPr/>
          </p:nvSpPr>
          <p:spPr>
            <a:xfrm>
              <a:off x="4965480" y="1220040"/>
              <a:ext cx="615960" cy="5403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defTabSz="914400">
                <a:lnSpc>
                  <a:spcPct val="100000"/>
                </a:lnSpc>
                <a:tabLst>
                  <a:tab pos="0" algn="l"/>
                </a:tabLst>
              </a:pPr>
              <a:endParaRPr lang="en-US" sz="1800" b="0" strike="noStrike" spc="-1">
                <a:solidFill>
                  <a:srgbClr val="000000"/>
                </a:solidFill>
                <a:latin typeface="Calibri"/>
                <a:ea typeface="Calibri"/>
              </a:endParaRPr>
            </a:p>
          </p:txBody>
        </p:sp>
      </p:grpSp>
      <p:grpSp>
        <p:nvGrpSpPr>
          <p:cNvPr id="1779" name="Group"/>
          <p:cNvGrpSpPr/>
          <p:nvPr/>
        </p:nvGrpSpPr>
        <p:grpSpPr>
          <a:xfrm>
            <a:off x="477720" y="1220040"/>
            <a:ext cx="3545640" cy="2554560"/>
            <a:chOff x="477720" y="1220040"/>
            <a:chExt cx="3545640" cy="2554560"/>
          </a:xfrm>
        </p:grpSpPr>
        <p:pic>
          <p:nvPicPr>
            <p:cNvPr id="1780" name="Image" descr="Image"/>
            <p:cNvPicPr/>
            <p:nvPr/>
          </p:nvPicPr>
          <p:blipFill>
            <a:blip r:embed="rId7"/>
            <a:srcRect l="55957" b="62692"/>
            <a:stretch/>
          </p:blipFill>
          <p:spPr>
            <a:xfrm>
              <a:off x="930960" y="1320840"/>
              <a:ext cx="3092400" cy="2453760"/>
            </a:xfrm>
            <a:prstGeom prst="rect">
              <a:avLst/>
            </a:prstGeom>
            <a:ln w="12700">
              <a:noFill/>
            </a:ln>
          </p:spPr>
        </p:pic>
        <p:sp>
          <p:nvSpPr>
            <p:cNvPr id="1781" name="Rectangle"/>
            <p:cNvSpPr/>
            <p:nvPr/>
          </p:nvSpPr>
          <p:spPr>
            <a:xfrm>
              <a:off x="477720" y="1220040"/>
              <a:ext cx="615960" cy="54036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defTabSz="914400">
                <a:lnSpc>
                  <a:spcPct val="100000"/>
                </a:lnSpc>
                <a:tabLst>
                  <a:tab pos="0" algn="l"/>
                </a:tabLst>
              </a:pPr>
              <a:endParaRPr lang="en-US" sz="1800" b="0" strike="noStrike" spc="-1">
                <a:solidFill>
                  <a:srgbClr val="000000"/>
                </a:solidFill>
                <a:latin typeface="Calibri"/>
                <a:ea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283320">
              <a:lnSpc>
                <a:spcPct val="100000"/>
              </a:lnSpc>
              <a:buNone/>
              <a:tabLst>
                <a:tab pos="0" algn="l"/>
              </a:tabLst>
            </a:pPr>
            <a:r>
              <a:rPr lang="en-US" sz="3650" b="0" strike="noStrike" cap="all" spc="-1" dirty="0">
                <a:solidFill>
                  <a:srgbClr val="000000"/>
                </a:solidFill>
                <a:latin typeface="Gill Sans Light"/>
                <a:ea typeface="Gill Sans Light"/>
              </a:rPr>
              <a:t>FORCASTING PROTON EVENTS</a:t>
            </a:r>
            <a:endParaRPr lang="en-US" sz="3650" b="0" strike="noStrike" spc="-1" dirty="0">
              <a:solidFill>
                <a:srgbClr val="000000"/>
              </a:solidFill>
              <a:latin typeface="Calibri"/>
            </a:endParaRPr>
          </a:p>
        </p:txBody>
      </p:sp>
      <p:sp>
        <p:nvSpPr>
          <p:cNvPr id="1784" name="PlaceHolder 2"/>
          <p:cNvSpPr>
            <a:spLocks noGrp="1"/>
          </p:cNvSpPr>
          <p:nvPr>
            <p:ph/>
          </p:nvPr>
        </p:nvSpPr>
        <p:spPr>
          <a:xfrm>
            <a:off x="457200" y="1600200"/>
            <a:ext cx="5166360" cy="4525560"/>
          </a:xfrm>
          <a:prstGeom prst="rect">
            <a:avLst/>
          </a:prstGeom>
          <a:noFill/>
          <a:ln w="12600">
            <a:noFill/>
          </a:ln>
        </p:spPr>
        <p:txBody>
          <a:bodyPr lIns="45720" tIns="45000" rIns="45720" bIns="45000" anchor="t">
            <a:noAutofit/>
          </a:bodyPr>
          <a:lstStyle/>
          <a:p>
            <a:pPr indent="0" defTabSz="914400">
              <a:lnSpc>
                <a:spcPct val="100000"/>
              </a:lnSpc>
              <a:spcBef>
                <a:spcPts val="601"/>
              </a:spcBef>
              <a:buNone/>
              <a:tabLst>
                <a:tab pos="0" algn="l"/>
              </a:tabLst>
            </a:pPr>
            <a:r>
              <a:rPr lang="en-US" sz="2500" spc="-1" dirty="0">
                <a:solidFill>
                  <a:srgbClr val="000000"/>
                </a:solidFill>
                <a:latin typeface="Gill Sans Light"/>
                <a:ea typeface="Gill Sans Light"/>
              </a:rPr>
              <a:t>H</a:t>
            </a:r>
            <a:r>
              <a:rPr lang="en-US" sz="2500" b="0" strike="noStrike" spc="-1" dirty="0">
                <a:solidFill>
                  <a:srgbClr val="000000"/>
                </a:solidFill>
                <a:latin typeface="Gill Sans Light"/>
                <a:ea typeface="Gill Sans Light"/>
              </a:rPr>
              <a:t>igher likelihood for SEP events from the regions on </a:t>
            </a:r>
            <a:r>
              <a:rPr lang="en-US" sz="2500" b="1" strike="noStrike" spc="-1" dirty="0">
                <a:solidFill>
                  <a:srgbClr val="000000"/>
                </a:solidFill>
                <a:latin typeface="Georgia Pro Black" panose="020F0502020204030204" pitchFamily="18" charset="0"/>
                <a:ea typeface="Gill Sans Light"/>
              </a:rPr>
              <a:t>western </a:t>
            </a:r>
            <a:r>
              <a:rPr lang="en-US" sz="2500" b="1" strike="noStrike" spc="-1" dirty="0">
                <a:solidFill>
                  <a:srgbClr val="000000"/>
                </a:solidFill>
                <a:latin typeface="Gill Sans Light"/>
                <a:ea typeface="Gill Sans Light"/>
              </a:rPr>
              <a:t>hemisphere</a:t>
            </a:r>
            <a:endParaRPr lang="en-US" sz="2500" b="1" spc="-1" dirty="0">
              <a:solidFill>
                <a:srgbClr val="000000"/>
              </a:solidFill>
              <a:latin typeface="Gill Sans Light"/>
              <a:ea typeface="Gill Sans Light"/>
            </a:endParaRPr>
          </a:p>
          <a:p>
            <a:pPr indent="0" defTabSz="914400">
              <a:lnSpc>
                <a:spcPct val="100000"/>
              </a:lnSpc>
              <a:spcBef>
                <a:spcPts val="601"/>
              </a:spcBef>
              <a:buNone/>
              <a:tabLst>
                <a:tab pos="0" algn="l"/>
              </a:tabLst>
            </a:pPr>
            <a:endParaRPr lang="en-US" sz="2500" b="1" strike="noStrike" spc="-1" dirty="0">
              <a:solidFill>
                <a:srgbClr val="000000"/>
              </a:solidFill>
              <a:latin typeface="Gill Sans Light"/>
              <a:ea typeface="Gill Sans Light"/>
            </a:endParaRPr>
          </a:p>
          <a:p>
            <a:pPr indent="0" defTabSz="914400">
              <a:lnSpc>
                <a:spcPct val="100000"/>
              </a:lnSpc>
              <a:spcBef>
                <a:spcPts val="601"/>
              </a:spcBef>
              <a:buNone/>
              <a:tabLst>
                <a:tab pos="0" algn="l"/>
              </a:tabLst>
            </a:pPr>
            <a:r>
              <a:rPr lang="en-US" sz="2200" b="0" strike="noStrike" spc="-1" dirty="0">
                <a:solidFill>
                  <a:srgbClr val="000000"/>
                </a:solidFill>
                <a:latin typeface="Gill Sans Light"/>
                <a:ea typeface="Gill Sans Light"/>
              </a:rPr>
              <a:t>Does not exclude SEPs from the eastern hemisphere or even from the Sun’s backside!</a:t>
            </a:r>
            <a:endParaRPr lang="en-US" sz="2200" b="0" strike="noStrike" spc="-1" dirty="0">
              <a:solidFill>
                <a:srgbClr val="000000"/>
              </a:solidFill>
              <a:latin typeface="Gill Sans Light"/>
            </a:endParaRPr>
          </a:p>
          <a:p>
            <a:pPr marL="1143000" lvl="2" indent="-228600" defTabSz="914400">
              <a:lnSpc>
                <a:spcPct val="100000"/>
              </a:lnSpc>
              <a:spcBef>
                <a:spcPts val="400"/>
              </a:spcBef>
              <a:buClr>
                <a:srgbClr val="000000"/>
              </a:buClr>
              <a:buFont typeface="Arial"/>
              <a:buChar char="•"/>
              <a:tabLst>
                <a:tab pos="0" algn="l"/>
              </a:tabLst>
            </a:pPr>
            <a:r>
              <a:rPr lang="en-US" sz="1800" b="0" strike="noStrike" spc="-1" dirty="0">
                <a:solidFill>
                  <a:srgbClr val="000000"/>
                </a:solidFill>
                <a:latin typeface="Gill Sans Light"/>
                <a:ea typeface="Gill Sans Light"/>
              </a:rPr>
              <a:t>E.g. Major flare on 23 July 2012</a:t>
            </a:r>
            <a:endParaRPr lang="en-US" sz="1800" b="0" strike="noStrike" spc="-1" dirty="0">
              <a:solidFill>
                <a:srgbClr val="000000"/>
              </a:solidFill>
              <a:latin typeface="Gill Sans Light"/>
            </a:endParaRPr>
          </a:p>
          <a:p>
            <a:pPr marL="1143000" lvl="2" indent="-228600" defTabSz="914400">
              <a:lnSpc>
                <a:spcPct val="100000"/>
              </a:lnSpc>
              <a:spcBef>
                <a:spcPts val="400"/>
              </a:spcBef>
              <a:buClr>
                <a:srgbClr val="000000"/>
              </a:buClr>
              <a:buFont typeface="Arial"/>
              <a:buChar char="•"/>
              <a:tabLst>
                <a:tab pos="0" algn="l"/>
              </a:tabLst>
            </a:pPr>
            <a:r>
              <a:rPr lang="en-US" sz="1800" b="0" strike="noStrike" spc="-1" dirty="0">
                <a:solidFill>
                  <a:srgbClr val="000000"/>
                </a:solidFill>
                <a:latin typeface="Gill Sans Light"/>
                <a:ea typeface="Gill Sans Light"/>
              </a:rPr>
              <a:t>Mechanism?</a:t>
            </a:r>
            <a:endParaRPr lang="en-US" sz="1800" b="0" strike="noStrike" spc="-1" dirty="0">
              <a:solidFill>
                <a:srgbClr val="000000"/>
              </a:solidFill>
              <a:latin typeface="Gill Sans Light"/>
            </a:endParaRPr>
          </a:p>
          <a:p>
            <a:pPr marL="476280" lvl="1" indent="-285840" defTabSz="914400">
              <a:lnSpc>
                <a:spcPct val="100000"/>
              </a:lnSpc>
              <a:spcBef>
                <a:spcPts val="499"/>
              </a:spcBef>
              <a:buClr>
                <a:srgbClr val="000000"/>
              </a:buClr>
              <a:buFont typeface="Arial"/>
              <a:buChar char="–"/>
              <a:tabLst>
                <a:tab pos="0" algn="l"/>
              </a:tabLst>
            </a:pPr>
            <a:r>
              <a:rPr lang="en-US" sz="2200" b="0" strike="noStrike" spc="-1" dirty="0">
                <a:solidFill>
                  <a:srgbClr val="000000"/>
                </a:solidFill>
                <a:latin typeface="Gill Sans Light"/>
                <a:ea typeface="Gill Sans Light"/>
              </a:rPr>
              <a:t>Eastern SEPs: slower rise</a:t>
            </a:r>
            <a:endParaRPr lang="en-US" sz="2200" b="0" strike="noStrike" spc="-1" dirty="0">
              <a:solidFill>
                <a:srgbClr val="000000"/>
              </a:solidFill>
              <a:latin typeface="Gill Sans Light"/>
            </a:endParaRPr>
          </a:p>
        </p:txBody>
      </p:sp>
      <p:pic>
        <p:nvPicPr>
          <p:cNvPr id="1785" name="Picture 2" descr="Picture 2"/>
          <p:cNvPicPr/>
          <p:nvPr/>
        </p:nvPicPr>
        <p:blipFill>
          <a:blip r:embed="rId3"/>
          <a:srcRect l="53760" t="28371" r="18679" b="23012"/>
          <a:stretch/>
        </p:blipFill>
        <p:spPr>
          <a:xfrm>
            <a:off x="5911200" y="1316520"/>
            <a:ext cx="2346120" cy="2327400"/>
          </a:xfrm>
          <a:prstGeom prst="rect">
            <a:avLst/>
          </a:prstGeom>
          <a:ln w="12700">
            <a:noFill/>
          </a:ln>
        </p:spPr>
      </p:pic>
      <p:grpSp>
        <p:nvGrpSpPr>
          <p:cNvPr id="1786" name="Group"/>
          <p:cNvGrpSpPr/>
          <p:nvPr/>
        </p:nvGrpSpPr>
        <p:grpSpPr>
          <a:xfrm>
            <a:off x="8557920" y="-1800"/>
            <a:ext cx="565920" cy="565920"/>
            <a:chOff x="8557920" y="-1800"/>
            <a:chExt cx="565920" cy="565920"/>
          </a:xfrm>
        </p:grpSpPr>
        <p:sp>
          <p:nvSpPr>
            <p:cNvPr id="1787"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88" name="398271-200.png" descr="398271-200.png"/>
            <p:cNvPicPr/>
            <p:nvPr/>
          </p:nvPicPr>
          <p:blipFill>
            <a:blip r:embed="rId4"/>
            <a:stretch/>
          </p:blipFill>
          <p:spPr>
            <a:xfrm>
              <a:off x="8557920" y="-1800"/>
              <a:ext cx="565920" cy="565920"/>
            </a:xfrm>
            <a:prstGeom prst="rect">
              <a:avLst/>
            </a:prstGeom>
            <a:ln w="12700">
              <a:noFill/>
            </a:ln>
          </p:spPr>
        </p:pic>
      </p:grpSp>
      <p:pic>
        <p:nvPicPr>
          <p:cNvPr id="4" name="Image" descr="Image">
            <a:extLst>
              <a:ext uri="{FF2B5EF4-FFF2-40B4-BE49-F238E27FC236}">
                <a16:creationId xmlns:a16="http://schemas.microsoft.com/office/drawing/2014/main" id="{77CD9C01-0F42-54CE-24D3-98A1E5F4AD17}"/>
              </a:ext>
            </a:extLst>
          </p:cNvPr>
          <p:cNvPicPr/>
          <p:nvPr/>
        </p:nvPicPr>
        <p:blipFill>
          <a:blip r:embed="rId5"/>
          <a:srcRect b="13117"/>
          <a:stretch/>
        </p:blipFill>
        <p:spPr>
          <a:xfrm>
            <a:off x="754272" y="5005368"/>
            <a:ext cx="7140960" cy="1733760"/>
          </a:xfrm>
          <a:prstGeom prst="rect">
            <a:avLst/>
          </a:prstGeom>
          <a:ln w="12700">
            <a:noFill/>
          </a:ln>
        </p:spPr>
      </p:pic>
      <p:sp>
        <p:nvSpPr>
          <p:cNvPr id="5" name="TextBox 4">
            <a:extLst>
              <a:ext uri="{FF2B5EF4-FFF2-40B4-BE49-F238E27FC236}">
                <a16:creationId xmlns:a16="http://schemas.microsoft.com/office/drawing/2014/main" id="{EC839197-184B-B3A9-A8A0-EF853BC53D13}"/>
              </a:ext>
            </a:extLst>
          </p:cNvPr>
          <p:cNvSpPr txBox="1"/>
          <p:nvPr/>
        </p:nvSpPr>
        <p:spPr>
          <a:xfrm>
            <a:off x="3328236" y="1131854"/>
            <a:ext cx="4142232" cy="369332"/>
          </a:xfrm>
          <a:prstGeom prst="rect">
            <a:avLst/>
          </a:prstGeom>
          <a:noFill/>
        </p:spPr>
        <p:txBody>
          <a:bodyPr wrap="square" rtlCol="0">
            <a:spAutoFit/>
          </a:bodyPr>
          <a:lstStyle/>
          <a:p>
            <a:r>
              <a:rPr lang="en-US" b="1" dirty="0">
                <a:latin typeface="Georgia Pro Black" panose="02040A02050405020203" pitchFamily="18" charset="0"/>
              </a:rPr>
              <a:t>1. LOCATION</a:t>
            </a:r>
            <a:endParaRPr lang="en-BE" b="1" dirty="0">
              <a:latin typeface="Georgia Pro Black" panose="02040A02050405020203"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769B-E6ED-A44D-4B14-6829E513F0C9}"/>
            </a:ext>
          </a:extLst>
        </p:cNvPr>
        <p:cNvGrpSpPr/>
        <p:nvPr/>
      </p:nvGrpSpPr>
      <p:grpSpPr>
        <a:xfrm>
          <a:off x="0" y="0"/>
          <a:ext cx="0" cy="0"/>
          <a:chOff x="0" y="0"/>
          <a:chExt cx="0" cy="0"/>
        </a:xfrm>
      </p:grpSpPr>
      <p:sp>
        <p:nvSpPr>
          <p:cNvPr id="1783" name="PlaceHolder 1">
            <a:extLst>
              <a:ext uri="{FF2B5EF4-FFF2-40B4-BE49-F238E27FC236}">
                <a16:creationId xmlns:a16="http://schemas.microsoft.com/office/drawing/2014/main" id="{F06BB0A1-561F-3DF4-F5F0-8EC08B7AEF3A}"/>
              </a:ext>
            </a:extLst>
          </p:cNvPr>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283320">
              <a:lnSpc>
                <a:spcPct val="100000"/>
              </a:lnSpc>
              <a:buNone/>
              <a:tabLst>
                <a:tab pos="0" algn="l"/>
              </a:tabLst>
            </a:pPr>
            <a:r>
              <a:rPr lang="en-US" sz="3650" b="0" strike="noStrike" cap="all" spc="-1" dirty="0">
                <a:solidFill>
                  <a:srgbClr val="000000"/>
                </a:solidFill>
                <a:latin typeface="Gill Sans Light"/>
                <a:ea typeface="Gill Sans Light"/>
              </a:rPr>
              <a:t>FORCASTING PROTON EVENTS</a:t>
            </a:r>
            <a:endParaRPr lang="en-US" sz="3650" b="0" strike="noStrike" spc="-1" dirty="0">
              <a:solidFill>
                <a:srgbClr val="000000"/>
              </a:solidFill>
              <a:latin typeface="Calibri"/>
            </a:endParaRPr>
          </a:p>
        </p:txBody>
      </p:sp>
      <p:sp>
        <p:nvSpPr>
          <p:cNvPr id="1784" name="PlaceHolder 2">
            <a:extLst>
              <a:ext uri="{FF2B5EF4-FFF2-40B4-BE49-F238E27FC236}">
                <a16:creationId xmlns:a16="http://schemas.microsoft.com/office/drawing/2014/main" id="{99E247E9-8FBC-E770-41E3-FFA2A32C2148}"/>
              </a:ext>
            </a:extLst>
          </p:cNvPr>
          <p:cNvSpPr>
            <a:spLocks noGrp="1"/>
          </p:cNvSpPr>
          <p:nvPr>
            <p:ph/>
          </p:nvPr>
        </p:nvSpPr>
        <p:spPr>
          <a:xfrm>
            <a:off x="457200" y="1600200"/>
            <a:ext cx="5166360" cy="4525560"/>
          </a:xfrm>
          <a:prstGeom prst="rect">
            <a:avLst/>
          </a:prstGeom>
          <a:noFill/>
          <a:ln w="12600">
            <a:noFill/>
          </a:ln>
        </p:spPr>
        <p:txBody>
          <a:bodyPr lIns="45720" tIns="45000" rIns="45720" bIns="45000" anchor="t">
            <a:noAutofit/>
          </a:bodyPr>
          <a:lstStyle/>
          <a:p>
            <a:pPr indent="0" defTabSz="914400">
              <a:lnSpc>
                <a:spcPct val="100000"/>
              </a:lnSpc>
              <a:spcBef>
                <a:spcPts val="601"/>
              </a:spcBef>
              <a:buNone/>
              <a:tabLst>
                <a:tab pos="0" algn="l"/>
              </a:tabLst>
            </a:pPr>
            <a:r>
              <a:rPr lang="en-US" sz="2500" spc="-1" dirty="0">
                <a:solidFill>
                  <a:srgbClr val="000000"/>
                </a:solidFill>
                <a:latin typeface="Gill Sans Light"/>
                <a:ea typeface="Gill Sans Light"/>
              </a:rPr>
              <a:t>H</a:t>
            </a:r>
            <a:r>
              <a:rPr lang="en-US" sz="2500" b="0" strike="noStrike" spc="-1" dirty="0">
                <a:solidFill>
                  <a:srgbClr val="000000"/>
                </a:solidFill>
                <a:latin typeface="Gill Sans Light"/>
                <a:ea typeface="Gill Sans Light"/>
              </a:rPr>
              <a:t>igher likelihood for SEP events from the regions on </a:t>
            </a:r>
            <a:r>
              <a:rPr lang="en-US" sz="2500" b="1" strike="noStrike" spc="-1" dirty="0">
                <a:solidFill>
                  <a:srgbClr val="000000"/>
                </a:solidFill>
                <a:latin typeface="Georgia Pro Black" panose="020F0502020204030204" pitchFamily="18" charset="0"/>
                <a:ea typeface="Gill Sans Light"/>
              </a:rPr>
              <a:t>western </a:t>
            </a:r>
            <a:r>
              <a:rPr lang="en-US" sz="2500" b="1" strike="noStrike" spc="-1" dirty="0">
                <a:solidFill>
                  <a:srgbClr val="000000"/>
                </a:solidFill>
                <a:latin typeface="Gill Sans Light"/>
                <a:ea typeface="Gill Sans Light"/>
              </a:rPr>
              <a:t>hemisphere</a:t>
            </a:r>
            <a:endParaRPr lang="en-US" sz="2500" b="1" spc="-1" dirty="0">
              <a:solidFill>
                <a:srgbClr val="000000"/>
              </a:solidFill>
              <a:latin typeface="Gill Sans Light"/>
              <a:ea typeface="Gill Sans Light"/>
            </a:endParaRPr>
          </a:p>
          <a:p>
            <a:pPr indent="0" defTabSz="914400">
              <a:lnSpc>
                <a:spcPct val="100000"/>
              </a:lnSpc>
              <a:spcBef>
                <a:spcPts val="601"/>
              </a:spcBef>
              <a:buNone/>
              <a:tabLst>
                <a:tab pos="0" algn="l"/>
              </a:tabLst>
            </a:pPr>
            <a:endParaRPr lang="en-US" sz="2500" b="1" strike="noStrike" spc="-1" dirty="0">
              <a:solidFill>
                <a:srgbClr val="000000"/>
              </a:solidFill>
              <a:latin typeface="Gill Sans Light"/>
              <a:ea typeface="Gill Sans Light"/>
            </a:endParaRPr>
          </a:p>
          <a:p>
            <a:pPr indent="0" defTabSz="914400">
              <a:lnSpc>
                <a:spcPct val="100000"/>
              </a:lnSpc>
              <a:spcBef>
                <a:spcPts val="601"/>
              </a:spcBef>
              <a:buNone/>
              <a:tabLst>
                <a:tab pos="0" algn="l"/>
              </a:tabLst>
            </a:pPr>
            <a:endParaRPr lang="en-US" sz="2200" b="0" strike="noStrike" spc="-1" dirty="0">
              <a:solidFill>
                <a:srgbClr val="000000"/>
              </a:solidFill>
              <a:latin typeface="Gill Sans Light"/>
            </a:endParaRPr>
          </a:p>
        </p:txBody>
      </p:sp>
      <p:pic>
        <p:nvPicPr>
          <p:cNvPr id="1785" name="Picture 2" descr="Picture 2">
            <a:extLst>
              <a:ext uri="{FF2B5EF4-FFF2-40B4-BE49-F238E27FC236}">
                <a16:creationId xmlns:a16="http://schemas.microsoft.com/office/drawing/2014/main" id="{5D704350-3191-3B27-BFD5-D81D2FD20A0B}"/>
              </a:ext>
            </a:extLst>
          </p:cNvPr>
          <p:cNvPicPr/>
          <p:nvPr/>
        </p:nvPicPr>
        <p:blipFill>
          <a:blip r:embed="rId3"/>
          <a:srcRect l="53760" t="28371" r="18679" b="23012"/>
          <a:stretch/>
        </p:blipFill>
        <p:spPr>
          <a:xfrm>
            <a:off x="5911200" y="1316520"/>
            <a:ext cx="2346120" cy="2327400"/>
          </a:xfrm>
          <a:prstGeom prst="rect">
            <a:avLst/>
          </a:prstGeom>
          <a:ln w="12700">
            <a:noFill/>
          </a:ln>
        </p:spPr>
      </p:pic>
      <p:grpSp>
        <p:nvGrpSpPr>
          <p:cNvPr id="1786" name="Group">
            <a:extLst>
              <a:ext uri="{FF2B5EF4-FFF2-40B4-BE49-F238E27FC236}">
                <a16:creationId xmlns:a16="http://schemas.microsoft.com/office/drawing/2014/main" id="{4A7744A6-932E-9C50-398D-9E51D4363A9B}"/>
              </a:ext>
            </a:extLst>
          </p:cNvPr>
          <p:cNvGrpSpPr/>
          <p:nvPr/>
        </p:nvGrpSpPr>
        <p:grpSpPr>
          <a:xfrm>
            <a:off x="8557920" y="-1800"/>
            <a:ext cx="565920" cy="565920"/>
            <a:chOff x="8557920" y="-1800"/>
            <a:chExt cx="565920" cy="565920"/>
          </a:xfrm>
        </p:grpSpPr>
        <p:sp>
          <p:nvSpPr>
            <p:cNvPr id="1787" name="Rectangle">
              <a:extLst>
                <a:ext uri="{FF2B5EF4-FFF2-40B4-BE49-F238E27FC236}">
                  <a16:creationId xmlns:a16="http://schemas.microsoft.com/office/drawing/2014/main" id="{C840CCF4-3D59-C867-B15A-66B1DC89E7E7}"/>
                </a:ext>
              </a:extLst>
            </p:cNvPr>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88" name="398271-200.png" descr="398271-200.png">
              <a:extLst>
                <a:ext uri="{FF2B5EF4-FFF2-40B4-BE49-F238E27FC236}">
                  <a16:creationId xmlns:a16="http://schemas.microsoft.com/office/drawing/2014/main" id="{BA2453F5-8CFD-013C-1227-C4E75223CAF3}"/>
                </a:ext>
              </a:extLst>
            </p:cNvPr>
            <p:cNvPicPr/>
            <p:nvPr/>
          </p:nvPicPr>
          <p:blipFill>
            <a:blip r:embed="rId4"/>
            <a:stretch/>
          </p:blipFill>
          <p:spPr>
            <a:xfrm>
              <a:off x="8557920" y="-1800"/>
              <a:ext cx="565920" cy="565920"/>
            </a:xfrm>
            <a:prstGeom prst="rect">
              <a:avLst/>
            </a:prstGeom>
            <a:ln w="12700">
              <a:noFill/>
            </a:ln>
          </p:spPr>
        </p:pic>
      </p:grpSp>
      <p:sp>
        <p:nvSpPr>
          <p:cNvPr id="5" name="TextBox 4">
            <a:extLst>
              <a:ext uri="{FF2B5EF4-FFF2-40B4-BE49-F238E27FC236}">
                <a16:creationId xmlns:a16="http://schemas.microsoft.com/office/drawing/2014/main" id="{61B52FC3-7F48-ACE6-D413-F45D98CC3A75}"/>
              </a:ext>
            </a:extLst>
          </p:cNvPr>
          <p:cNvSpPr txBox="1"/>
          <p:nvPr/>
        </p:nvSpPr>
        <p:spPr>
          <a:xfrm>
            <a:off x="3328236" y="1131854"/>
            <a:ext cx="4142232" cy="369332"/>
          </a:xfrm>
          <a:prstGeom prst="rect">
            <a:avLst/>
          </a:prstGeom>
          <a:noFill/>
        </p:spPr>
        <p:txBody>
          <a:bodyPr wrap="square" rtlCol="0">
            <a:spAutoFit/>
          </a:bodyPr>
          <a:lstStyle/>
          <a:p>
            <a:r>
              <a:rPr lang="en-US" b="1" dirty="0">
                <a:latin typeface="Georgia Pro Black" panose="02040A02050405020203" pitchFamily="18" charset="0"/>
              </a:rPr>
              <a:t>1. LOCATION</a:t>
            </a:r>
            <a:endParaRPr lang="en-BE" b="1" dirty="0">
              <a:latin typeface="Georgia Pro Black" panose="02040A02050405020203" pitchFamily="18" charset="0"/>
            </a:endParaRPr>
          </a:p>
        </p:txBody>
      </p:sp>
      <p:pic>
        <p:nvPicPr>
          <p:cNvPr id="3" name="Picture 2">
            <a:extLst>
              <a:ext uri="{FF2B5EF4-FFF2-40B4-BE49-F238E27FC236}">
                <a16:creationId xmlns:a16="http://schemas.microsoft.com/office/drawing/2014/main" id="{BE688CD7-A208-F5EF-FD36-75B7028B57F6}"/>
              </a:ext>
            </a:extLst>
          </p:cNvPr>
          <p:cNvPicPr>
            <a:picLocks noChangeAspect="1"/>
          </p:cNvPicPr>
          <p:nvPr/>
        </p:nvPicPr>
        <p:blipFill>
          <a:blip r:embed="rId5"/>
          <a:stretch>
            <a:fillRect/>
          </a:stretch>
        </p:blipFill>
        <p:spPr>
          <a:xfrm>
            <a:off x="667512" y="3499326"/>
            <a:ext cx="2372868" cy="2372868"/>
          </a:xfrm>
          <a:prstGeom prst="rect">
            <a:avLst/>
          </a:prstGeom>
        </p:spPr>
      </p:pic>
      <p:pic>
        <p:nvPicPr>
          <p:cNvPr id="6" name="Picture 5">
            <a:extLst>
              <a:ext uri="{FF2B5EF4-FFF2-40B4-BE49-F238E27FC236}">
                <a16:creationId xmlns:a16="http://schemas.microsoft.com/office/drawing/2014/main" id="{3CFBF168-343F-F0E1-0FB9-C0908897185F}"/>
              </a:ext>
            </a:extLst>
          </p:cNvPr>
          <p:cNvPicPr>
            <a:picLocks noChangeAspect="1"/>
          </p:cNvPicPr>
          <p:nvPr/>
        </p:nvPicPr>
        <p:blipFill>
          <a:blip r:embed="rId6"/>
          <a:stretch>
            <a:fillRect/>
          </a:stretch>
        </p:blipFill>
        <p:spPr>
          <a:xfrm>
            <a:off x="4226292" y="3499326"/>
            <a:ext cx="2372868" cy="2372868"/>
          </a:xfrm>
          <a:prstGeom prst="rect">
            <a:avLst/>
          </a:prstGeom>
        </p:spPr>
      </p:pic>
      <p:sp>
        <p:nvSpPr>
          <p:cNvPr id="7" name="TextBox 6">
            <a:extLst>
              <a:ext uri="{FF2B5EF4-FFF2-40B4-BE49-F238E27FC236}">
                <a16:creationId xmlns:a16="http://schemas.microsoft.com/office/drawing/2014/main" id="{69B1D4DB-BA89-E12E-AB34-E574F129BA2A}"/>
              </a:ext>
            </a:extLst>
          </p:cNvPr>
          <p:cNvSpPr txBox="1"/>
          <p:nvPr/>
        </p:nvSpPr>
        <p:spPr>
          <a:xfrm>
            <a:off x="667512" y="5869904"/>
            <a:ext cx="2962656" cy="954107"/>
          </a:xfrm>
          <a:prstGeom prst="rect">
            <a:avLst/>
          </a:prstGeom>
          <a:noFill/>
        </p:spPr>
        <p:txBody>
          <a:bodyPr wrap="square" rtlCol="0">
            <a:spAutoFit/>
          </a:bodyPr>
          <a:lstStyle/>
          <a:p>
            <a:r>
              <a:rPr lang="en-US" sz="1400" dirty="0"/>
              <a:t>Beginning of  this Week:</a:t>
            </a:r>
            <a:br>
              <a:rPr lang="en-US" sz="1400" dirty="0"/>
            </a:br>
            <a:r>
              <a:rPr lang="en-US" sz="1400" dirty="0"/>
              <a:t>Active Flaring region on eastern hemisphere:  lower probability for proton event given by forecaster</a:t>
            </a:r>
            <a:endParaRPr lang="en-BE" sz="1400" dirty="0"/>
          </a:p>
        </p:txBody>
      </p:sp>
      <p:sp>
        <p:nvSpPr>
          <p:cNvPr id="8" name="TextBox 7">
            <a:extLst>
              <a:ext uri="{FF2B5EF4-FFF2-40B4-BE49-F238E27FC236}">
                <a16:creationId xmlns:a16="http://schemas.microsoft.com/office/drawing/2014/main" id="{640BEC5E-DF06-0561-8322-14B5B78E5540}"/>
              </a:ext>
            </a:extLst>
          </p:cNvPr>
          <p:cNvSpPr txBox="1"/>
          <p:nvPr/>
        </p:nvSpPr>
        <p:spPr>
          <a:xfrm>
            <a:off x="4129542" y="5951665"/>
            <a:ext cx="2838186" cy="954107"/>
          </a:xfrm>
          <a:prstGeom prst="rect">
            <a:avLst/>
          </a:prstGeom>
          <a:noFill/>
        </p:spPr>
        <p:txBody>
          <a:bodyPr wrap="square" rtlCol="0">
            <a:spAutoFit/>
          </a:bodyPr>
          <a:lstStyle/>
          <a:p>
            <a:r>
              <a:rPr lang="en-US" sz="1400" dirty="0"/>
              <a:t>End of this Week: </a:t>
            </a:r>
            <a:br>
              <a:rPr lang="en-US" sz="1400" dirty="0"/>
            </a:br>
            <a:r>
              <a:rPr lang="en-US" sz="1400" dirty="0"/>
              <a:t>Active Flaring region on western hemisphere: higher probability for proton event given by forecaster</a:t>
            </a:r>
            <a:endParaRPr lang="en-BE" sz="1400" dirty="0"/>
          </a:p>
        </p:txBody>
      </p:sp>
    </p:spTree>
    <p:extLst>
      <p:ext uri="{BB962C8B-B14F-4D97-AF65-F5344CB8AC3E}">
        <p14:creationId xmlns:p14="http://schemas.microsoft.com/office/powerpoint/2010/main" val="302994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6" name="Picture 2" descr="Picture 2"/>
          <p:cNvPicPr/>
          <p:nvPr/>
        </p:nvPicPr>
        <p:blipFill>
          <a:blip r:embed="rId3"/>
          <a:srcRect l="29448" t="19838" r="10868" b="6250"/>
          <a:stretch/>
        </p:blipFill>
        <p:spPr>
          <a:xfrm>
            <a:off x="1289304" y="2091816"/>
            <a:ext cx="6908904" cy="4601880"/>
          </a:xfrm>
          <a:prstGeom prst="rect">
            <a:avLst/>
          </a:prstGeom>
          <a:ln w="12700">
            <a:noFill/>
          </a:ln>
        </p:spPr>
      </p:pic>
      <p:sp>
        <p:nvSpPr>
          <p:cNvPr id="1807"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344880">
              <a:lnSpc>
                <a:spcPct val="100000"/>
              </a:lnSpc>
              <a:buNone/>
              <a:tabLst>
                <a:tab pos="0" algn="l"/>
              </a:tabLst>
            </a:pPr>
            <a:r>
              <a:rPr lang="en-US" sz="4450" b="0" strike="noStrike" cap="all" spc="-1" dirty="0">
                <a:solidFill>
                  <a:srgbClr val="000000"/>
                </a:solidFill>
                <a:latin typeface="Gill Sans Light"/>
                <a:ea typeface="Gill Sans Light"/>
              </a:rPr>
              <a:t>Forecasting Proton events</a:t>
            </a:r>
            <a:endParaRPr lang="en-US" sz="4450" b="0" strike="noStrike" spc="-1" dirty="0">
              <a:solidFill>
                <a:srgbClr val="000000"/>
              </a:solidFill>
              <a:latin typeface="Calibri"/>
            </a:endParaRPr>
          </a:p>
        </p:txBody>
      </p:sp>
      <p:grpSp>
        <p:nvGrpSpPr>
          <p:cNvPr id="1808" name="Group"/>
          <p:cNvGrpSpPr/>
          <p:nvPr/>
        </p:nvGrpSpPr>
        <p:grpSpPr>
          <a:xfrm>
            <a:off x="8557920" y="-1800"/>
            <a:ext cx="565920" cy="565920"/>
            <a:chOff x="8557920" y="-1800"/>
            <a:chExt cx="565920" cy="565920"/>
          </a:xfrm>
        </p:grpSpPr>
        <p:sp>
          <p:nvSpPr>
            <p:cNvPr id="1809"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810" name="398271-200.png" descr="398271-200.png"/>
            <p:cNvPicPr/>
            <p:nvPr/>
          </p:nvPicPr>
          <p:blipFill>
            <a:blip r:embed="rId4"/>
            <a:stretch/>
          </p:blipFill>
          <p:spPr>
            <a:xfrm>
              <a:off x="8557920" y="-1800"/>
              <a:ext cx="565920" cy="565920"/>
            </a:xfrm>
            <a:prstGeom prst="rect">
              <a:avLst/>
            </a:prstGeom>
            <a:ln w="12700">
              <a:noFill/>
            </a:ln>
          </p:spPr>
        </p:pic>
      </p:grpSp>
      <p:sp>
        <p:nvSpPr>
          <p:cNvPr id="2" name="Rectangle: Rounded Corners 1">
            <a:extLst>
              <a:ext uri="{FF2B5EF4-FFF2-40B4-BE49-F238E27FC236}">
                <a16:creationId xmlns:a16="http://schemas.microsoft.com/office/drawing/2014/main" id="{D330F16C-B2EE-E0CA-BE7D-080C231A2495}"/>
              </a:ext>
            </a:extLst>
          </p:cNvPr>
          <p:cNvSpPr/>
          <p:nvPr/>
        </p:nvSpPr>
        <p:spPr>
          <a:xfrm>
            <a:off x="7725312" y="2091816"/>
            <a:ext cx="1418688" cy="413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Fast CMEs</a:t>
            </a:r>
            <a:endParaRPr lang="en-BE" dirty="0"/>
          </a:p>
        </p:txBody>
      </p:sp>
      <p:sp>
        <p:nvSpPr>
          <p:cNvPr id="3" name="Rectangle: Rounded Corners 2">
            <a:extLst>
              <a:ext uri="{FF2B5EF4-FFF2-40B4-BE49-F238E27FC236}">
                <a16:creationId xmlns:a16="http://schemas.microsoft.com/office/drawing/2014/main" id="{8EC97AE0-B224-A3DB-B974-7D0C6904EBC3}"/>
              </a:ext>
            </a:extLst>
          </p:cNvPr>
          <p:cNvSpPr/>
          <p:nvPr/>
        </p:nvSpPr>
        <p:spPr>
          <a:xfrm>
            <a:off x="7725312" y="4185936"/>
            <a:ext cx="1389888" cy="413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wide CMEs</a:t>
            </a:r>
            <a:endParaRPr lang="en-BE" dirty="0"/>
          </a:p>
        </p:txBody>
      </p:sp>
      <p:sp>
        <p:nvSpPr>
          <p:cNvPr id="4" name="TextBox 3">
            <a:extLst>
              <a:ext uri="{FF2B5EF4-FFF2-40B4-BE49-F238E27FC236}">
                <a16:creationId xmlns:a16="http://schemas.microsoft.com/office/drawing/2014/main" id="{C962B719-1106-A37D-6853-2BA64E975366}"/>
              </a:ext>
            </a:extLst>
          </p:cNvPr>
          <p:cNvSpPr txBox="1"/>
          <p:nvPr/>
        </p:nvSpPr>
        <p:spPr>
          <a:xfrm>
            <a:off x="3328236" y="1131854"/>
            <a:ext cx="4142232" cy="646331"/>
          </a:xfrm>
          <a:prstGeom prst="rect">
            <a:avLst/>
          </a:prstGeom>
          <a:noFill/>
        </p:spPr>
        <p:txBody>
          <a:bodyPr wrap="square" rtlCol="0">
            <a:spAutoFit/>
          </a:bodyPr>
          <a:lstStyle/>
          <a:p>
            <a:r>
              <a:rPr lang="en-US" b="1" dirty="0">
                <a:latin typeface="Georgia Pro Black" panose="02040A02050405020203" pitchFamily="18" charset="0"/>
              </a:rPr>
              <a:t>2. CME Speed</a:t>
            </a:r>
          </a:p>
          <a:p>
            <a:r>
              <a:rPr lang="en-US" b="1" dirty="0">
                <a:latin typeface="Georgia Pro Black" panose="02040A02050405020203" pitchFamily="18" charset="0"/>
              </a:rPr>
              <a:t>3. CME width  </a:t>
            </a:r>
            <a:endParaRPr lang="en-BE" b="1" dirty="0">
              <a:latin typeface="Georgia Pro Black" panose="02040A02050405020203"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344880">
              <a:lnSpc>
                <a:spcPct val="100000"/>
              </a:lnSpc>
              <a:buNone/>
              <a:tabLst>
                <a:tab pos="0" algn="l"/>
              </a:tabLst>
            </a:pPr>
            <a:r>
              <a:rPr lang="en-US" sz="4450" b="0" strike="noStrike" cap="all" spc="-1">
                <a:solidFill>
                  <a:srgbClr val="000000"/>
                </a:solidFill>
                <a:latin typeface="Gill Sans Light"/>
                <a:ea typeface="Gill Sans Light"/>
              </a:rPr>
              <a:t>Forecasting proton events</a:t>
            </a:r>
            <a:endParaRPr lang="en-US" sz="4450" b="0" strike="noStrike" spc="-1">
              <a:solidFill>
                <a:srgbClr val="000000"/>
              </a:solidFill>
              <a:latin typeface="Calibri"/>
            </a:endParaRPr>
          </a:p>
        </p:txBody>
      </p:sp>
      <p:sp>
        <p:nvSpPr>
          <p:cNvPr id="1822" name="PlaceHolder 2"/>
          <p:cNvSpPr>
            <a:spLocks noGrp="1"/>
          </p:cNvSpPr>
          <p:nvPr>
            <p:ph/>
          </p:nvPr>
        </p:nvSpPr>
        <p:spPr>
          <a:xfrm>
            <a:off x="228960" y="1298448"/>
            <a:ext cx="4900320" cy="5157720"/>
          </a:xfrm>
          <a:prstGeom prst="rect">
            <a:avLst/>
          </a:prstGeom>
          <a:noFill/>
          <a:ln w="12600">
            <a:noFill/>
          </a:ln>
        </p:spPr>
        <p:txBody>
          <a:bodyPr lIns="45720" tIns="45000" rIns="45720" bIns="45000" anchor="t">
            <a:noAutofit/>
          </a:bodyPr>
          <a:lstStyle/>
          <a:p>
            <a:pPr indent="0" defTabSz="914400">
              <a:lnSpc>
                <a:spcPct val="80000"/>
              </a:lnSpc>
              <a:spcBef>
                <a:spcPts val="601"/>
              </a:spcBef>
              <a:buNone/>
              <a:tabLst>
                <a:tab pos="0" algn="l"/>
              </a:tabLst>
            </a:pPr>
            <a:r>
              <a:rPr lang="en-US" sz="2500" b="0" strike="noStrike" spc="-1" dirty="0">
                <a:solidFill>
                  <a:srgbClr val="000000"/>
                </a:solidFill>
                <a:latin typeface="Gill Sans Light"/>
                <a:ea typeface="Gill Sans Light"/>
              </a:rPr>
              <a:t>Look for active regions &amp; filaments that can:</a:t>
            </a:r>
            <a:endParaRPr lang="en-US" sz="2500" b="0" strike="noStrike" spc="-1" dirty="0">
              <a:solidFill>
                <a:srgbClr val="000000"/>
              </a:solidFill>
              <a:latin typeface="Gill Sans Light"/>
            </a:endParaRPr>
          </a:p>
          <a:p>
            <a:pPr marL="743040" lvl="1" indent="-285840" defTabSz="914400">
              <a:lnSpc>
                <a:spcPct val="80000"/>
              </a:lnSpc>
              <a:spcBef>
                <a:spcPts val="499"/>
              </a:spcBef>
              <a:buClr>
                <a:srgbClr val="000000"/>
              </a:buClr>
              <a:buFont typeface="Arial"/>
              <a:buChar char="–"/>
              <a:tabLst>
                <a:tab pos="0" algn="l"/>
              </a:tabLst>
            </a:pPr>
            <a:r>
              <a:rPr lang="en-US" sz="2200" b="0" strike="noStrike" spc="-1" dirty="0">
                <a:solidFill>
                  <a:srgbClr val="000000"/>
                </a:solidFill>
                <a:latin typeface="Gill Sans Light"/>
                <a:ea typeface="Gill Sans Light"/>
              </a:rPr>
              <a:t>Produce </a:t>
            </a:r>
            <a:r>
              <a:rPr lang="en-US" sz="2200" b="1" strike="noStrike" spc="-1" dirty="0">
                <a:solidFill>
                  <a:srgbClr val="000000"/>
                </a:solidFill>
                <a:latin typeface="Gill Sans Light"/>
                <a:ea typeface="Gill Sans Light"/>
              </a:rPr>
              <a:t>strong x-ray </a:t>
            </a:r>
            <a:r>
              <a:rPr lang="en-US" sz="2200" b="0" strike="noStrike" spc="-1" dirty="0">
                <a:solidFill>
                  <a:srgbClr val="000000"/>
                </a:solidFill>
                <a:latin typeface="Gill Sans Light"/>
                <a:ea typeface="Gill Sans Light"/>
              </a:rPr>
              <a:t>flares</a:t>
            </a:r>
            <a:endParaRPr lang="en-US" sz="2200" b="0" strike="noStrike" spc="-1" dirty="0">
              <a:solidFill>
                <a:srgbClr val="000000"/>
              </a:solidFill>
              <a:latin typeface="Gill Sans Light"/>
            </a:endParaRPr>
          </a:p>
          <a:p>
            <a:pPr marL="743040" lvl="1" indent="-285840" defTabSz="914400">
              <a:lnSpc>
                <a:spcPct val="80000"/>
              </a:lnSpc>
              <a:spcBef>
                <a:spcPts val="499"/>
              </a:spcBef>
              <a:buClr>
                <a:srgbClr val="000000"/>
              </a:buClr>
              <a:buFont typeface="Arial"/>
              <a:buChar char="–"/>
              <a:tabLst>
                <a:tab pos="0" algn="l"/>
              </a:tabLst>
            </a:pPr>
            <a:r>
              <a:rPr lang="en-US" sz="2200" b="1" strike="noStrike" spc="-1" dirty="0">
                <a:solidFill>
                  <a:srgbClr val="000000"/>
                </a:solidFill>
                <a:latin typeface="Gill Sans Light"/>
                <a:ea typeface="Gill Sans Light"/>
              </a:rPr>
              <a:t>Fast CMEs </a:t>
            </a:r>
            <a:r>
              <a:rPr lang="en-US" sz="1800" b="0" strike="noStrike" spc="-1" dirty="0">
                <a:solidFill>
                  <a:srgbClr val="000000"/>
                </a:solidFill>
                <a:latin typeface="Gill Sans Light"/>
                <a:ea typeface="Gill Sans Light"/>
              </a:rPr>
              <a:t>(~1000 km/s or more)</a:t>
            </a:r>
            <a:endParaRPr lang="en-US" sz="1800" b="0" strike="noStrike" spc="-1" dirty="0">
              <a:solidFill>
                <a:srgbClr val="000000"/>
              </a:solidFill>
              <a:latin typeface="Gill Sans Light"/>
            </a:endParaRPr>
          </a:p>
          <a:p>
            <a:pPr marL="743040" lvl="1" indent="-285840" defTabSz="914400">
              <a:lnSpc>
                <a:spcPct val="80000"/>
              </a:lnSpc>
              <a:spcBef>
                <a:spcPts val="499"/>
              </a:spcBef>
              <a:buClr>
                <a:srgbClr val="000000"/>
              </a:buClr>
              <a:buFont typeface="Arial"/>
              <a:buChar char="–"/>
              <a:tabLst>
                <a:tab pos="0" algn="l"/>
              </a:tabLst>
            </a:pPr>
            <a:r>
              <a:rPr lang="en-US" sz="2200" b="1" strike="noStrike" spc="-1" dirty="0">
                <a:solidFill>
                  <a:srgbClr val="000000"/>
                </a:solidFill>
                <a:latin typeface="Gill Sans Light"/>
                <a:ea typeface="Gill Sans Light"/>
              </a:rPr>
              <a:t>Wide CMEs </a:t>
            </a:r>
            <a:r>
              <a:rPr lang="en-US" sz="2200" b="0" strike="noStrike" spc="-1" dirty="0">
                <a:solidFill>
                  <a:srgbClr val="000000"/>
                </a:solidFill>
                <a:latin typeface="Gill Sans Light"/>
                <a:ea typeface="Gill Sans Light"/>
              </a:rPr>
              <a:t>(partial or full halo CMEs)</a:t>
            </a:r>
            <a:endParaRPr lang="en-US" sz="2200" b="0" strike="noStrike" spc="-1" dirty="0">
              <a:solidFill>
                <a:srgbClr val="000000"/>
              </a:solidFill>
              <a:latin typeface="Gill Sans Light"/>
            </a:endParaRPr>
          </a:p>
          <a:p>
            <a:pPr marL="743040" lvl="1" indent="-285840" defTabSz="914400">
              <a:lnSpc>
                <a:spcPct val="80000"/>
              </a:lnSpc>
              <a:spcBef>
                <a:spcPts val="499"/>
              </a:spcBef>
              <a:buClr>
                <a:srgbClr val="000000"/>
              </a:buClr>
              <a:buFont typeface="Arial"/>
              <a:buChar char="–"/>
              <a:tabLst>
                <a:tab pos="0" algn="l"/>
              </a:tabLst>
            </a:pPr>
            <a:r>
              <a:rPr lang="en-US" sz="2200" b="0" strike="noStrike" spc="-1" dirty="0">
                <a:solidFill>
                  <a:srgbClr val="000000"/>
                </a:solidFill>
                <a:latin typeface="Gill Sans Light"/>
                <a:ea typeface="Gill Sans Light"/>
              </a:rPr>
              <a:t>Preferably on the </a:t>
            </a:r>
            <a:r>
              <a:rPr lang="en-US" sz="2200" b="1" strike="noStrike" spc="-1" dirty="0">
                <a:solidFill>
                  <a:srgbClr val="000000"/>
                </a:solidFill>
                <a:latin typeface="Gill Sans Light"/>
                <a:ea typeface="Gill Sans Light"/>
              </a:rPr>
              <a:t>western</a:t>
            </a:r>
            <a:r>
              <a:rPr lang="en-US" sz="2200" b="0" strike="noStrike" spc="-1" dirty="0">
                <a:solidFill>
                  <a:srgbClr val="000000"/>
                </a:solidFill>
                <a:latin typeface="Gill Sans Light"/>
                <a:ea typeface="Gill Sans Light"/>
              </a:rPr>
              <a:t> solar hemisphere</a:t>
            </a:r>
          </a:p>
          <a:p>
            <a:pPr marL="457200" lvl="1" defTabSz="914400">
              <a:lnSpc>
                <a:spcPct val="80000"/>
              </a:lnSpc>
              <a:spcBef>
                <a:spcPts val="499"/>
              </a:spcBef>
              <a:buClr>
                <a:srgbClr val="000000"/>
              </a:buClr>
              <a:tabLst>
                <a:tab pos="0" algn="l"/>
              </a:tabLst>
            </a:pPr>
            <a:endParaRPr lang="en-US" sz="2200" b="0" strike="noStrike" spc="-1" dirty="0">
              <a:solidFill>
                <a:srgbClr val="000000"/>
              </a:solidFill>
              <a:latin typeface="Gill Sans Light"/>
            </a:endParaRPr>
          </a:p>
          <a:p>
            <a:pPr indent="0" defTabSz="914400">
              <a:lnSpc>
                <a:spcPct val="80000"/>
              </a:lnSpc>
              <a:spcBef>
                <a:spcPts val="601"/>
              </a:spcBef>
              <a:buNone/>
              <a:tabLst>
                <a:tab pos="0" algn="l"/>
              </a:tabLst>
            </a:pPr>
            <a:r>
              <a:rPr lang="en-US" sz="2500" b="0" strike="noStrike" spc="-1" dirty="0">
                <a:solidFill>
                  <a:srgbClr val="000000"/>
                </a:solidFill>
                <a:latin typeface="Gill Sans Light"/>
                <a:ea typeface="Gill Sans Light"/>
              </a:rPr>
              <a:t>Finetune from </a:t>
            </a:r>
            <a:r>
              <a:rPr lang="en-US" sz="2500" b="1" strike="noStrike" spc="-1" dirty="0">
                <a:solidFill>
                  <a:srgbClr val="000000"/>
                </a:solidFill>
                <a:latin typeface="Gill Sans Light"/>
                <a:ea typeface="Gill Sans Light"/>
              </a:rPr>
              <a:t>history</a:t>
            </a:r>
            <a:r>
              <a:rPr lang="en-US" sz="2500" b="0" strike="noStrike" spc="-1" dirty="0">
                <a:solidFill>
                  <a:srgbClr val="000000"/>
                </a:solidFill>
                <a:latin typeface="Gill Sans Light"/>
                <a:ea typeface="Gill Sans Light"/>
              </a:rPr>
              <a:t> on </a:t>
            </a:r>
            <a:r>
              <a:rPr lang="en-US" sz="2500" b="0" strike="noStrike" spc="-1" dirty="0" err="1">
                <a:solidFill>
                  <a:srgbClr val="000000"/>
                </a:solidFill>
                <a:latin typeface="Gill Sans Light"/>
                <a:ea typeface="Gill Sans Light"/>
              </a:rPr>
              <a:t>farside</a:t>
            </a:r>
            <a:r>
              <a:rPr lang="en-US" sz="2500" b="0" strike="noStrike" spc="-1" dirty="0">
                <a:solidFill>
                  <a:srgbClr val="000000"/>
                </a:solidFill>
                <a:latin typeface="Gill Sans Light"/>
                <a:ea typeface="Gill Sans Light"/>
              </a:rPr>
              <a:t>/eastern hemisphere</a:t>
            </a:r>
            <a:endParaRPr lang="en-US" sz="2500" b="0" strike="noStrike" spc="-1" dirty="0">
              <a:solidFill>
                <a:srgbClr val="000000"/>
              </a:solidFill>
              <a:latin typeface="Gill Sans Light"/>
            </a:endParaRPr>
          </a:p>
        </p:txBody>
      </p:sp>
      <p:pic>
        <p:nvPicPr>
          <p:cNvPr id="1823" name="Picture 8" descr="Picture 8"/>
          <p:cNvPicPr/>
          <p:nvPr/>
        </p:nvPicPr>
        <p:blipFill>
          <a:blip r:embed="rId3"/>
          <a:srcRect l="30407" t="20462" r="30689" b="16369"/>
          <a:stretch/>
        </p:blipFill>
        <p:spPr>
          <a:xfrm>
            <a:off x="5357520" y="1219320"/>
            <a:ext cx="3077280" cy="3123720"/>
          </a:xfrm>
          <a:prstGeom prst="rect">
            <a:avLst/>
          </a:prstGeom>
          <a:ln w="12700">
            <a:noFill/>
          </a:ln>
        </p:spPr>
      </p:pic>
      <p:pic>
        <p:nvPicPr>
          <p:cNvPr id="1824" name="Picture 2" descr="Picture 2"/>
          <p:cNvPicPr/>
          <p:nvPr/>
        </p:nvPicPr>
        <p:blipFill>
          <a:blip r:embed="rId4"/>
          <a:srcRect l="2085" t="6507" r="4913" b="3584"/>
          <a:stretch/>
        </p:blipFill>
        <p:spPr>
          <a:xfrm>
            <a:off x="4876920" y="4343400"/>
            <a:ext cx="4038120" cy="2414520"/>
          </a:xfrm>
          <a:prstGeom prst="rect">
            <a:avLst/>
          </a:prstGeom>
          <a:ln w="12700">
            <a:noFill/>
          </a:ln>
        </p:spPr>
      </p:pic>
      <p:grpSp>
        <p:nvGrpSpPr>
          <p:cNvPr id="1825" name="Group"/>
          <p:cNvGrpSpPr/>
          <p:nvPr/>
        </p:nvGrpSpPr>
        <p:grpSpPr>
          <a:xfrm>
            <a:off x="8557920" y="-1800"/>
            <a:ext cx="565920" cy="565920"/>
            <a:chOff x="8557920" y="-1800"/>
            <a:chExt cx="565920" cy="565920"/>
          </a:xfrm>
        </p:grpSpPr>
        <p:sp>
          <p:nvSpPr>
            <p:cNvPr id="1826"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827" name="398271-200.png" descr="398271-200.png"/>
            <p:cNvPicPr/>
            <p:nvPr/>
          </p:nvPicPr>
          <p:blipFill>
            <a:blip r:embed="rId5"/>
            <a:stretch/>
          </p:blipFill>
          <p:spPr>
            <a:xfrm>
              <a:off x="8557920" y="-1800"/>
              <a:ext cx="565920" cy="565920"/>
            </a:xfrm>
            <a:prstGeom prst="rect">
              <a:avLst/>
            </a:prstGeom>
            <a:ln w="12700">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Light"/>
                <a:ea typeface="Gill Sans Light"/>
              </a:rPr>
              <a:t>Solar eruptions</a:t>
            </a:r>
            <a:endParaRPr lang="en-US" sz="5300" b="0" strike="noStrike" spc="-1">
              <a:solidFill>
                <a:srgbClr val="000000"/>
              </a:solidFill>
              <a:latin typeface="Calibri"/>
            </a:endParaRPr>
          </a:p>
        </p:txBody>
      </p:sp>
      <p:sp>
        <p:nvSpPr>
          <p:cNvPr id="1683" name="TextBox 4"/>
          <p:cNvSpPr/>
          <p:nvPr/>
        </p:nvSpPr>
        <p:spPr>
          <a:xfrm>
            <a:off x="3447000" y="1676520"/>
            <a:ext cx="3451680" cy="45540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400" b="0" strike="noStrike" spc="-1">
                <a:solidFill>
                  <a:srgbClr val="000000"/>
                </a:solidFill>
                <a:latin typeface="Gill Sans"/>
                <a:ea typeface="Gill Sans"/>
              </a:rPr>
              <a:t>Magnetic Reconnection</a:t>
            </a:r>
            <a:endParaRPr lang="en-US" sz="2400" b="0" strike="noStrike" spc="-1">
              <a:solidFill>
                <a:srgbClr val="000000"/>
              </a:solidFill>
              <a:latin typeface="Calibri"/>
            </a:endParaRPr>
          </a:p>
        </p:txBody>
      </p:sp>
      <p:sp>
        <p:nvSpPr>
          <p:cNvPr id="1684" name="TextBox 6"/>
          <p:cNvSpPr/>
          <p:nvPr/>
        </p:nvSpPr>
        <p:spPr>
          <a:xfrm>
            <a:off x="1081440" y="2467080"/>
            <a:ext cx="1450440" cy="45540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400" b="0" strike="noStrike" spc="-1">
                <a:solidFill>
                  <a:srgbClr val="000000"/>
                </a:solidFill>
                <a:latin typeface="Gill Sans"/>
                <a:ea typeface="Gill Sans"/>
              </a:rPr>
              <a:t>Radiation</a:t>
            </a:r>
            <a:endParaRPr lang="en-US" sz="2400" b="0" strike="noStrike" spc="-1">
              <a:solidFill>
                <a:srgbClr val="000000"/>
              </a:solidFill>
              <a:latin typeface="Calibri"/>
            </a:endParaRPr>
          </a:p>
        </p:txBody>
      </p:sp>
      <p:sp>
        <p:nvSpPr>
          <p:cNvPr id="1685" name="TextBox 7"/>
          <p:cNvSpPr/>
          <p:nvPr/>
        </p:nvSpPr>
        <p:spPr>
          <a:xfrm>
            <a:off x="5440680" y="2467080"/>
            <a:ext cx="1305720" cy="45540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400" b="0" strike="noStrike" spc="-1">
                <a:solidFill>
                  <a:srgbClr val="000000"/>
                </a:solidFill>
                <a:latin typeface="Gill Sans"/>
                <a:ea typeface="Gill Sans"/>
              </a:rPr>
              <a:t>Particles</a:t>
            </a:r>
            <a:endParaRPr lang="en-US" sz="2400" b="0" strike="noStrike" spc="-1">
              <a:solidFill>
                <a:srgbClr val="000000"/>
              </a:solidFill>
              <a:latin typeface="Calibri"/>
            </a:endParaRPr>
          </a:p>
        </p:txBody>
      </p:sp>
      <p:sp>
        <p:nvSpPr>
          <p:cNvPr id="1686" name="TextBox 8"/>
          <p:cNvSpPr/>
          <p:nvPr/>
        </p:nvSpPr>
        <p:spPr>
          <a:xfrm>
            <a:off x="3587040" y="3316320"/>
            <a:ext cx="1749240" cy="39456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000" b="0" strike="noStrike" spc="-1">
                <a:solidFill>
                  <a:srgbClr val="0000FF"/>
                </a:solidFill>
                <a:latin typeface="Gill Sans"/>
                <a:ea typeface="Gill Sans"/>
              </a:rPr>
              <a:t>Proton events</a:t>
            </a:r>
            <a:endParaRPr lang="en-US" sz="2000" b="0" strike="noStrike" spc="-1">
              <a:solidFill>
                <a:srgbClr val="000000"/>
              </a:solidFill>
              <a:latin typeface="Calibri"/>
            </a:endParaRPr>
          </a:p>
        </p:txBody>
      </p:sp>
      <p:sp>
        <p:nvSpPr>
          <p:cNvPr id="1687" name="TextBox 9"/>
          <p:cNvSpPr/>
          <p:nvPr/>
        </p:nvSpPr>
        <p:spPr>
          <a:xfrm>
            <a:off x="5985360" y="3316320"/>
            <a:ext cx="2837160" cy="39456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000" b="0" strike="noStrike" spc="-1">
                <a:solidFill>
                  <a:srgbClr val="FF2600"/>
                </a:solidFill>
                <a:latin typeface="Gill Sans"/>
                <a:ea typeface="Gill Sans"/>
              </a:rPr>
              <a:t>Coronal Mass Ejections</a:t>
            </a:r>
            <a:endParaRPr lang="en-US" sz="2000" b="0" strike="noStrike" spc="-1">
              <a:solidFill>
                <a:srgbClr val="000000"/>
              </a:solidFill>
              <a:latin typeface="Calibri"/>
            </a:endParaRPr>
          </a:p>
        </p:txBody>
      </p:sp>
      <p:pic>
        <p:nvPicPr>
          <p:cNvPr id="1688" name="Picture 2" descr="Picture 2"/>
          <p:cNvPicPr/>
          <p:nvPr/>
        </p:nvPicPr>
        <p:blipFill>
          <a:blip r:embed="rId3"/>
          <a:stretch/>
        </p:blipFill>
        <p:spPr>
          <a:xfrm>
            <a:off x="3547440" y="3932280"/>
            <a:ext cx="1828440" cy="1831680"/>
          </a:xfrm>
          <a:prstGeom prst="rect">
            <a:avLst/>
          </a:prstGeom>
          <a:ln w="12700">
            <a:noFill/>
          </a:ln>
        </p:spPr>
      </p:pic>
      <p:cxnSp>
        <p:nvCxnSpPr>
          <p:cNvPr id="1689" name="Elbow Connector 11"/>
          <p:cNvCxnSpPr>
            <a:stCxn id="1683" idx="0"/>
            <a:endCxn id="1684" idx="0"/>
          </p:cNvCxnSpPr>
          <p:nvPr/>
        </p:nvCxnSpPr>
        <p:spPr>
          <a:xfrm rot="10800000" flipV="1">
            <a:off x="1802880" y="1904400"/>
            <a:ext cx="3366000" cy="787680"/>
          </a:xfrm>
          <a:prstGeom prst="bentConnector2">
            <a:avLst/>
          </a:prstGeom>
          <a:ln w="0">
            <a:solidFill>
              <a:srgbClr val="808080"/>
            </a:solidFill>
          </a:ln>
        </p:spPr>
      </p:cxnSp>
      <p:cxnSp>
        <p:nvCxnSpPr>
          <p:cNvPr id="1690" name="Elbow Connector 12"/>
          <p:cNvCxnSpPr>
            <a:stCxn id="1683" idx="0"/>
            <a:endCxn id="1685" idx="0"/>
          </p:cNvCxnSpPr>
          <p:nvPr/>
        </p:nvCxnSpPr>
        <p:spPr>
          <a:xfrm>
            <a:off x="5168880" y="1904760"/>
            <a:ext cx="927360" cy="787680"/>
          </a:xfrm>
          <a:prstGeom prst="bentConnector2">
            <a:avLst/>
          </a:prstGeom>
          <a:ln w="0">
            <a:solidFill>
              <a:srgbClr val="808080"/>
            </a:solidFill>
          </a:ln>
        </p:spPr>
      </p:cxnSp>
      <p:cxnSp>
        <p:nvCxnSpPr>
          <p:cNvPr id="1691" name="Elbow Connector 14"/>
          <p:cNvCxnSpPr>
            <a:stCxn id="1685" idx="0"/>
            <a:endCxn id="1686" idx="0"/>
          </p:cNvCxnSpPr>
          <p:nvPr/>
        </p:nvCxnSpPr>
        <p:spPr>
          <a:xfrm rot="10800000" flipV="1">
            <a:off x="4457160" y="2692080"/>
            <a:ext cx="1638720" cy="813240"/>
          </a:xfrm>
          <a:prstGeom prst="bentConnector2">
            <a:avLst/>
          </a:prstGeom>
          <a:ln w="0">
            <a:solidFill>
              <a:srgbClr val="808080"/>
            </a:solidFill>
          </a:ln>
        </p:spPr>
      </p:cxnSp>
      <p:cxnSp>
        <p:nvCxnSpPr>
          <p:cNvPr id="1692" name="Elbow Connector 15"/>
          <p:cNvCxnSpPr>
            <a:stCxn id="1685" idx="0"/>
            <a:endCxn id="1687" idx="0"/>
          </p:cNvCxnSpPr>
          <p:nvPr/>
        </p:nvCxnSpPr>
        <p:spPr>
          <a:xfrm>
            <a:off x="6095880" y="2692080"/>
            <a:ext cx="1308240" cy="813240"/>
          </a:xfrm>
          <a:prstGeom prst="bentConnector2">
            <a:avLst/>
          </a:prstGeom>
          <a:ln w="0">
            <a:solidFill>
              <a:srgbClr val="808080"/>
            </a:solidFill>
          </a:ln>
        </p:spPr>
      </p:cxnSp>
      <p:pic>
        <p:nvPicPr>
          <p:cNvPr id="1693" name="Picture 17" descr="Picture 17"/>
          <p:cNvPicPr/>
          <p:nvPr/>
        </p:nvPicPr>
        <p:blipFill>
          <a:blip r:embed="rId4"/>
          <a:stretch/>
        </p:blipFill>
        <p:spPr>
          <a:xfrm>
            <a:off x="6492240" y="3929040"/>
            <a:ext cx="1828440" cy="1828440"/>
          </a:xfrm>
          <a:prstGeom prst="rect">
            <a:avLst/>
          </a:prstGeom>
          <a:ln w="12700">
            <a:noFill/>
          </a:ln>
        </p:spPr>
      </p:pic>
      <p:pic>
        <p:nvPicPr>
          <p:cNvPr id="1694" name="Picture 18" descr="Picture 18"/>
          <p:cNvPicPr/>
          <p:nvPr/>
        </p:nvPicPr>
        <p:blipFill>
          <a:blip r:embed="rId5"/>
          <a:stretch/>
        </p:blipFill>
        <p:spPr>
          <a:xfrm>
            <a:off x="877320" y="3929040"/>
            <a:ext cx="1828440" cy="1828440"/>
          </a:xfrm>
          <a:prstGeom prst="rect">
            <a:avLst/>
          </a:prstGeom>
          <a:ln w="12700">
            <a:noFill/>
          </a:ln>
        </p:spPr>
      </p:pic>
      <p:sp>
        <p:nvSpPr>
          <p:cNvPr id="1695" name="SOHO/EIT"/>
          <p:cNvSpPr/>
          <p:nvPr/>
        </p:nvSpPr>
        <p:spPr>
          <a:xfrm>
            <a:off x="1704600" y="6158160"/>
            <a:ext cx="888840" cy="299160"/>
          </a:xfrm>
          <a:prstGeom prst="rect">
            <a:avLst/>
          </a:prstGeom>
          <a:noFill/>
          <a:ln w="127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defTabSz="457200">
              <a:lnSpc>
                <a:spcPct val="100000"/>
              </a:lnSpc>
              <a:tabLst>
                <a:tab pos="0" algn="l"/>
              </a:tabLst>
            </a:pPr>
            <a:r>
              <a:rPr lang="en-US" sz="1300" b="1" strike="noStrike" spc="-1">
                <a:solidFill>
                  <a:srgbClr val="000000"/>
                </a:solidFill>
                <a:latin typeface="Arial"/>
                <a:ea typeface="Arial"/>
              </a:rPr>
              <a:t>SOHO/EIT</a:t>
            </a:r>
            <a:endParaRPr lang="en-US" sz="1300" b="0" strike="noStrike" spc="-1">
              <a:solidFill>
                <a:srgbClr val="000000"/>
              </a:solidFill>
              <a:latin typeface="Calibri"/>
            </a:endParaRPr>
          </a:p>
        </p:txBody>
      </p:sp>
      <p:pic>
        <p:nvPicPr>
          <p:cNvPr id="1696" name="satellite-icon.png" descr="satellite-icon.png"/>
          <p:cNvPicPr/>
          <p:nvPr/>
        </p:nvPicPr>
        <p:blipFill>
          <a:blip r:embed="rId6"/>
          <a:stretch/>
        </p:blipFill>
        <p:spPr>
          <a:xfrm>
            <a:off x="1012320" y="5987160"/>
            <a:ext cx="641160" cy="641160"/>
          </a:xfrm>
          <a:prstGeom prst="rect">
            <a:avLst/>
          </a:prstGeom>
          <a:ln w="12700">
            <a:noFill/>
          </a:ln>
        </p:spPr>
      </p:pic>
      <p:sp>
        <p:nvSpPr>
          <p:cNvPr id="1697" name="SOHO/LASCO"/>
          <p:cNvSpPr/>
          <p:nvPr/>
        </p:nvSpPr>
        <p:spPr>
          <a:xfrm>
            <a:off x="4255560" y="6161400"/>
            <a:ext cx="1208880" cy="299160"/>
          </a:xfrm>
          <a:prstGeom prst="rect">
            <a:avLst/>
          </a:prstGeom>
          <a:noFill/>
          <a:ln w="127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defTabSz="457200">
              <a:lnSpc>
                <a:spcPct val="100000"/>
              </a:lnSpc>
              <a:tabLst>
                <a:tab pos="0" algn="l"/>
              </a:tabLst>
            </a:pPr>
            <a:r>
              <a:rPr lang="en-US" sz="1300" b="1" strike="noStrike" spc="-1">
                <a:solidFill>
                  <a:srgbClr val="000000"/>
                </a:solidFill>
                <a:latin typeface="Arial"/>
                <a:ea typeface="Arial"/>
              </a:rPr>
              <a:t>SOHO/LASCO</a:t>
            </a:r>
            <a:endParaRPr lang="en-US" sz="1300" b="0" strike="noStrike" spc="-1">
              <a:solidFill>
                <a:srgbClr val="000000"/>
              </a:solidFill>
              <a:latin typeface="Calibri"/>
            </a:endParaRPr>
          </a:p>
        </p:txBody>
      </p:sp>
      <p:pic>
        <p:nvPicPr>
          <p:cNvPr id="1698" name="satellite-icon.png" descr="satellite-icon.png"/>
          <p:cNvPicPr/>
          <p:nvPr/>
        </p:nvPicPr>
        <p:blipFill>
          <a:blip r:embed="rId6"/>
          <a:stretch/>
        </p:blipFill>
        <p:spPr>
          <a:xfrm>
            <a:off x="3562920" y="5990400"/>
            <a:ext cx="641160" cy="641160"/>
          </a:xfrm>
          <a:prstGeom prst="rect">
            <a:avLst/>
          </a:prstGeom>
          <a:ln w="12700">
            <a:noFill/>
          </a:ln>
        </p:spPr>
      </p:pic>
      <p:sp>
        <p:nvSpPr>
          <p:cNvPr id="1699" name="SOHO/LASCO"/>
          <p:cNvSpPr/>
          <p:nvPr/>
        </p:nvSpPr>
        <p:spPr>
          <a:xfrm>
            <a:off x="7142400" y="6161400"/>
            <a:ext cx="1208880" cy="299160"/>
          </a:xfrm>
          <a:prstGeom prst="rect">
            <a:avLst/>
          </a:prstGeom>
          <a:noFill/>
          <a:ln w="127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defTabSz="457200">
              <a:lnSpc>
                <a:spcPct val="100000"/>
              </a:lnSpc>
              <a:tabLst>
                <a:tab pos="0" algn="l"/>
              </a:tabLst>
            </a:pPr>
            <a:r>
              <a:rPr lang="en-US" sz="1300" b="1" strike="noStrike" spc="-1">
                <a:solidFill>
                  <a:srgbClr val="000000"/>
                </a:solidFill>
                <a:latin typeface="Arial"/>
                <a:ea typeface="Arial"/>
              </a:rPr>
              <a:t>SOHO/LASCO</a:t>
            </a:r>
            <a:endParaRPr lang="en-US" sz="1300" b="0" strike="noStrike" spc="-1">
              <a:solidFill>
                <a:srgbClr val="000000"/>
              </a:solidFill>
              <a:latin typeface="Calibri"/>
            </a:endParaRPr>
          </a:p>
        </p:txBody>
      </p:sp>
      <p:pic>
        <p:nvPicPr>
          <p:cNvPr id="1700" name="satellite-icon.png" descr="satellite-icon.png"/>
          <p:cNvPicPr/>
          <p:nvPr/>
        </p:nvPicPr>
        <p:blipFill>
          <a:blip r:embed="rId6"/>
          <a:stretch/>
        </p:blipFill>
        <p:spPr>
          <a:xfrm>
            <a:off x="6449400" y="5990400"/>
            <a:ext cx="641160" cy="641160"/>
          </a:xfrm>
          <a:prstGeom prst="rect">
            <a:avLst/>
          </a:prstGeom>
          <a:ln w="12700">
            <a:noFill/>
          </a:ln>
        </p:spPr>
      </p:pic>
      <p:pic>
        <p:nvPicPr>
          <p:cNvPr id="1701" name="cloud-with-wind_318-33356.jpg" descr="cloud-with-wind_318-33356.jpg"/>
          <p:cNvPicPr/>
          <p:nvPr/>
        </p:nvPicPr>
        <p:blipFill>
          <a:blip r:embed="rId7"/>
          <a:stretch/>
        </p:blipFill>
        <p:spPr>
          <a:xfrm>
            <a:off x="8426880" y="3738600"/>
            <a:ext cx="502200" cy="502200"/>
          </a:xfrm>
          <a:prstGeom prst="rect">
            <a:avLst/>
          </a:prstGeom>
          <a:ln w="63500">
            <a:solidFill>
              <a:srgbClr val="D53A20"/>
            </a:solidFill>
            <a:miter/>
          </a:ln>
        </p:spPr>
      </p:pic>
      <p:pic>
        <p:nvPicPr>
          <p:cNvPr id="1702" name="Unknown.png" descr="Unknown.png"/>
          <p:cNvPicPr/>
          <p:nvPr/>
        </p:nvPicPr>
        <p:blipFill>
          <a:blip r:embed="rId8"/>
          <a:stretch/>
        </p:blipFill>
        <p:spPr>
          <a:xfrm>
            <a:off x="189360" y="3738600"/>
            <a:ext cx="502200" cy="502200"/>
          </a:xfrm>
          <a:prstGeom prst="rect">
            <a:avLst/>
          </a:prstGeom>
          <a:ln w="63500">
            <a:solidFill>
              <a:srgbClr val="4FAF32"/>
            </a:solidFill>
            <a:miter/>
          </a:ln>
        </p:spPr>
      </p:pic>
      <p:grpSp>
        <p:nvGrpSpPr>
          <p:cNvPr id="1703" name="Group"/>
          <p:cNvGrpSpPr/>
          <p:nvPr/>
        </p:nvGrpSpPr>
        <p:grpSpPr>
          <a:xfrm>
            <a:off x="5484240" y="3706920"/>
            <a:ext cx="565920" cy="565920"/>
            <a:chOff x="5484240" y="3706920"/>
            <a:chExt cx="565920" cy="565920"/>
          </a:xfrm>
        </p:grpSpPr>
        <p:sp>
          <p:nvSpPr>
            <p:cNvPr id="1704" name="Rectangle"/>
            <p:cNvSpPr/>
            <p:nvPr/>
          </p:nvSpPr>
          <p:spPr>
            <a:xfrm>
              <a:off x="5492880" y="374220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05" name="398271-200.png" descr="398271-200.png"/>
            <p:cNvPicPr/>
            <p:nvPr/>
          </p:nvPicPr>
          <p:blipFill>
            <a:blip r:embed="rId9"/>
            <a:stretch/>
          </p:blipFill>
          <p:spPr>
            <a:xfrm>
              <a:off x="5484240" y="3706920"/>
              <a:ext cx="565920" cy="565920"/>
            </a:xfrm>
            <a:prstGeom prst="rect">
              <a:avLst/>
            </a:prstGeom>
            <a:ln w="12700">
              <a:noFill/>
            </a:ln>
          </p:spPr>
        </p:pic>
      </p:grpSp>
      <p:sp>
        <p:nvSpPr>
          <p:cNvPr id="1706" name="TextBox 5"/>
          <p:cNvSpPr/>
          <p:nvPr/>
        </p:nvSpPr>
        <p:spPr>
          <a:xfrm>
            <a:off x="1079280" y="3265560"/>
            <a:ext cx="1425960" cy="39456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000" b="0" strike="noStrike" spc="-1">
                <a:solidFill>
                  <a:srgbClr val="00B050"/>
                </a:solidFill>
                <a:latin typeface="Gill Sans"/>
                <a:ea typeface="Gill Sans"/>
              </a:rPr>
              <a:t>Solar flares</a:t>
            </a:r>
            <a:endParaRPr lang="en-US" sz="2000" b="0" strike="noStrike" spc="-1">
              <a:solidFill>
                <a:srgbClr val="000000"/>
              </a:solidFill>
              <a:latin typeface="Calibri"/>
            </a:endParaRPr>
          </a:p>
        </p:txBody>
      </p:sp>
      <p:sp>
        <p:nvSpPr>
          <p:cNvPr id="1707" name="Straight Connector 13"/>
          <p:cNvSpPr/>
          <p:nvPr/>
        </p:nvSpPr>
        <p:spPr>
          <a:xfrm>
            <a:off x="1793160" y="2877840"/>
            <a:ext cx="0" cy="387360"/>
          </a:xfrm>
          <a:prstGeom prst="line">
            <a:avLst/>
          </a:prstGeom>
          <a:ln w="0">
            <a:solidFill>
              <a:srgbClr val="808080"/>
            </a:solidFill>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US" sz="1800" b="0" strike="noStrike" spc="-1">
              <a:solidFill>
                <a:srgbClr val="000000"/>
              </a:solidFill>
              <a:latin typeface="Calibri"/>
              <a:ea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 name=":Issued: 2023 Mar 18 1231 UTC…"/>
          <p:cNvSpPr/>
          <p:nvPr/>
        </p:nvSpPr>
        <p:spPr>
          <a:xfrm>
            <a:off x="7920" y="55800"/>
            <a:ext cx="9127440" cy="5973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457200">
              <a:lnSpc>
                <a:spcPct val="100000"/>
              </a:lnSpc>
              <a:tabLst>
                <a:tab pos="0" algn="l"/>
              </a:tabLst>
            </a:pPr>
            <a:r>
              <a:rPr lang="en-US" sz="750" b="0" strike="noStrike" spc="-1" dirty="0">
                <a:solidFill>
                  <a:srgbClr val="000000"/>
                </a:solidFill>
                <a:latin typeface="Courier New"/>
                <a:ea typeface="Courier New"/>
              </a:rPr>
              <a:t>:Issued: 2023 Mar 18 1231 UTC</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:Product: documentation at http://www.sidc.be/products/meu</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 DAILY BULLETIN ON SOLAR AND GEOMAGNETIC ACTIVITY from the SIDC     #</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 (RWC Belgium)                                                      #</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SIDC URSIGRAM 30318</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SIDC SOLAR BULLETIN 18 Mar 2023, 1230UT</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SIDC FORECAST (valid from 1230UT, 18 Mar 2023 until 20 Mar 2023)</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SOLAR FLARES  : C-class flares expected, (probability &gt;=50%)</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GEOMAGNETISM  : Quiet (A&lt;20 and K&lt;4)</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SOLAR PROTONS : Quiet</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PREDICTIONS FOR 18 Mar 2023  10CM FLUX: 138 / AP: 007</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PREDICTIONS FOR 19 Mar 2023  10CM FLUX: 140 / AP: 019</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PREDICTIONS FOR 20 Mar 2023  10CM FLUX: 138 / AP: 029</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COMMENT: The solar flaring activity was at moderate levels during the last 24 hours with one M-class flare and several C-class flares detected, with the most frequent sources being NOAA active regions 3254 and 3256. The largest flare was a M1.1 flare, peaking at 15:07 UTC on March 17, associated with active region NOAA 3254 (beta class). NOAA active region 3256 produced an impulsive C9.4 flare at 07:10 UTC on March 18. This event was also associated with Type IV radio emission. Other regions on the disc did not show any significant flaring activity. Further M-class flare activity is possible but not probable, while frequently C-class activity is expected in the next 24 hours.</a:t>
            </a:r>
            <a:endParaRPr lang="en-US" sz="750" b="0" strike="noStrike" spc="-1" dirty="0">
              <a:solidFill>
                <a:srgbClr val="000000"/>
              </a:solidFill>
              <a:latin typeface="Calibri"/>
            </a:endParaRPr>
          </a:p>
          <a:p>
            <a:pPr defTabSz="457200">
              <a:lnSpc>
                <a:spcPct val="100000"/>
              </a:lnSpc>
              <a:tabLst>
                <a:tab pos="0" algn="l"/>
              </a:tabLst>
            </a:pPr>
            <a:endParaRPr lang="en-US" sz="30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A filament eruption in the southwestern quadrant was observed on March 17 from around 09:20UTC. The associated CME appears in </a:t>
            </a:r>
            <a:r>
              <a:rPr lang="en-US" sz="750" b="0" strike="noStrike" spc="-1" dirty="0" err="1">
                <a:solidFill>
                  <a:srgbClr val="000000"/>
                </a:solidFill>
                <a:latin typeface="Courier New"/>
                <a:ea typeface="Courier New"/>
              </a:rPr>
              <a:t>SoHO</a:t>
            </a:r>
            <a:r>
              <a:rPr lang="en-US" sz="750" b="0" strike="noStrike" spc="-1" dirty="0">
                <a:solidFill>
                  <a:srgbClr val="000000"/>
                </a:solidFill>
                <a:latin typeface="Courier New"/>
                <a:ea typeface="Courier New"/>
              </a:rPr>
              <a:t>/LASCO C2 coronagraph data from 10:23UTC onwards. The CME is directed to the south-west and the bulk of the CME is not expected to be Earth directed. However, a glancing blow of the shock may impact Earth at around 19:00 UTC on March 19. Another small filament eruptions occurred in the northwestern quadrant from around 17:09UTC and 20:09UTC on March 17. We are awaiting corresponding coronagraph data for further analysis. During the last 24 hours there were no other potentially Earth-directed CMEs detected in the available coronagraph observations.</a:t>
            </a:r>
            <a:endParaRPr lang="en-US" sz="750" b="0" strike="noStrike" spc="-1" dirty="0">
              <a:solidFill>
                <a:srgbClr val="000000"/>
              </a:solidFill>
              <a:latin typeface="Calibri"/>
            </a:endParaRPr>
          </a:p>
          <a:p>
            <a:pPr defTabSz="457200">
              <a:lnSpc>
                <a:spcPct val="100000"/>
              </a:lnSpc>
              <a:tabLst>
                <a:tab pos="0" algn="l"/>
              </a:tabLst>
            </a:pPr>
            <a:endParaRPr lang="en-US" sz="30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The greater than 10 MeV proton flux was at almost nominal levels over the past 24 hours and is expected to remain so for the next 24 hours. The greater than 2 MeV electron flux remained below the 1000 pfu alert threshold and is expected to remain below this threshold during the next 24 hours. The 24h electron fluence was at normal levels and is expected to remain so.</a:t>
            </a:r>
            <a:endParaRPr lang="en-US" sz="750" b="0" strike="noStrike" spc="-1" dirty="0">
              <a:solidFill>
                <a:srgbClr val="000000"/>
              </a:solidFill>
              <a:latin typeface="Calibri"/>
            </a:endParaRPr>
          </a:p>
          <a:p>
            <a:pPr defTabSz="457200">
              <a:lnSpc>
                <a:spcPct val="100000"/>
              </a:lnSpc>
              <a:tabLst>
                <a:tab pos="0" algn="l"/>
              </a:tabLst>
            </a:pPr>
            <a:endParaRPr lang="en-US" sz="30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Over the past 24 hours the solar wind parameters (ACE and DSCOVR) have been indicative of slow solar wind conditions. The solar wind speed ranged between 400 km/s and 450 km/s. The interplanetary magnetic field magnitude was about 6 </a:t>
            </a:r>
            <a:r>
              <a:rPr lang="en-US" sz="750" b="0" strike="noStrike" spc="-1" dirty="0" err="1">
                <a:solidFill>
                  <a:srgbClr val="000000"/>
                </a:solidFill>
                <a:latin typeface="Courier New"/>
                <a:ea typeface="Courier New"/>
              </a:rPr>
              <a:t>nT.</a:t>
            </a:r>
            <a:r>
              <a:rPr lang="en-US" sz="750" b="0" strike="noStrike" spc="-1" dirty="0">
                <a:solidFill>
                  <a:srgbClr val="000000"/>
                </a:solidFill>
                <a:latin typeface="Courier New"/>
                <a:ea typeface="Courier New"/>
              </a:rPr>
              <a:t> The magnetic field orientation was predominantly in the positive sector (field directed away from the Sun). Similar slow solar wind regime is expected on March 18 with a slight wind speed enhancement possible for late on March 19, due to expected influence of the small equatorial coronal hole of positive polarity with a chance of being mixed with glancing blow from a CME which left the solar surface around 10 UTC on March 17th.</a:t>
            </a:r>
            <a:endParaRPr lang="en-US" sz="750" b="0" strike="noStrike" spc="-1" dirty="0">
              <a:solidFill>
                <a:srgbClr val="000000"/>
              </a:solidFill>
              <a:latin typeface="Calibri"/>
            </a:endParaRPr>
          </a:p>
          <a:p>
            <a:pPr defTabSz="457200">
              <a:lnSpc>
                <a:spcPct val="100000"/>
              </a:lnSpc>
              <a:tabLst>
                <a:tab pos="0" algn="l"/>
              </a:tabLst>
            </a:pPr>
            <a:endParaRPr lang="en-US" sz="30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The geomagnetic conditions over the past 24 hours were globally and locally quiet to unsettled (NOAA </a:t>
            </a:r>
            <a:r>
              <a:rPr lang="en-US" sz="750" b="0" strike="noStrike" spc="-1" dirty="0" err="1">
                <a:solidFill>
                  <a:srgbClr val="000000"/>
                </a:solidFill>
                <a:latin typeface="Courier New"/>
                <a:ea typeface="Courier New"/>
              </a:rPr>
              <a:t>Kp</a:t>
            </a:r>
            <a:r>
              <a:rPr lang="en-US" sz="750" b="0" strike="noStrike" spc="-1" dirty="0">
                <a:solidFill>
                  <a:srgbClr val="000000"/>
                </a:solidFill>
                <a:latin typeface="Courier New"/>
                <a:ea typeface="Courier New"/>
              </a:rPr>
              <a:t> and K Bel 1-3). Quiet conditions are expected for Mach 18 with active to minor storm conditions possible for late on March 19 and March 20, due to expected arrival of the high speed stream and a possible glancing blow from a CME.</a:t>
            </a:r>
            <a:endParaRPr lang="en-US" sz="750" b="0" strike="noStrike" spc="-1" dirty="0">
              <a:solidFill>
                <a:srgbClr val="000000"/>
              </a:solidFill>
              <a:latin typeface="Calibri"/>
            </a:endParaRPr>
          </a:p>
          <a:p>
            <a:pPr defTabSz="457200">
              <a:lnSpc>
                <a:spcPct val="100000"/>
              </a:lnSpc>
              <a:tabLst>
                <a:tab pos="0" algn="l"/>
              </a:tabLst>
            </a:pPr>
            <a:endParaRPr lang="en-US" sz="30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TODAY'S ESTIMATED ISN  : 044, BASED ON 14 STATIONS.</a:t>
            </a:r>
            <a:endParaRPr lang="en-US" sz="750" b="0" strike="noStrike" spc="-1" dirty="0">
              <a:solidFill>
                <a:srgbClr val="000000"/>
              </a:solidFill>
              <a:latin typeface="Calibri"/>
            </a:endParaRPr>
          </a:p>
          <a:p>
            <a:pPr defTabSz="457200">
              <a:lnSpc>
                <a:spcPct val="100000"/>
              </a:lnSpc>
              <a:tabLst>
                <a:tab pos="0" algn="l"/>
              </a:tabLst>
            </a:pPr>
            <a:endParaRPr lang="en-US" sz="30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SOLAR INDICES FOR 17 Mar 2023</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WOLF NUMBER CATANIA    : 110</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10CM SOLAR FLUX        : 134</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AK CHAMBON LA FORET    : 014</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AK WINGST              : 007</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ESTIMATED AP           : 007</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ESTIMATED ISN          : 073, BASED ON 18 STATIONS.</a:t>
            </a:r>
            <a:endParaRPr lang="en-US" sz="750" b="0" strike="noStrike" spc="-1" dirty="0">
              <a:solidFill>
                <a:srgbClr val="000000"/>
              </a:solidFill>
              <a:latin typeface="Calibri"/>
            </a:endParaRPr>
          </a:p>
          <a:p>
            <a:pPr defTabSz="457200">
              <a:lnSpc>
                <a:spcPct val="100000"/>
              </a:lnSpc>
              <a:tabLst>
                <a:tab pos="0" algn="l"/>
              </a:tabLst>
            </a:pP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NOTICEABLE EVENTS SUMMARY</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DAY BEGIN MAX  END  LOC    XRAY OP  10CM Catania/NOAA RADIO_BURST_TYPES </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17  1504  1507 1511 S22W65 M1.0 SN       12/3247      </a:t>
            </a:r>
            <a:endParaRPr lang="en-US" sz="750" b="0" strike="noStrike" spc="-1" dirty="0">
              <a:solidFill>
                <a:srgbClr val="000000"/>
              </a:solidFill>
              <a:latin typeface="Calibri"/>
            </a:endParaRPr>
          </a:p>
          <a:p>
            <a:pPr defTabSz="457200">
              <a:lnSpc>
                <a:spcPct val="100000"/>
              </a:lnSpc>
              <a:tabLst>
                <a:tab pos="0" algn="l"/>
              </a:tabLst>
            </a:pPr>
            <a:r>
              <a:rPr lang="en-US" sz="750" b="0" strike="noStrike" spc="-1" dirty="0">
                <a:solidFill>
                  <a:srgbClr val="000000"/>
                </a:solidFill>
                <a:latin typeface="Courier New"/>
                <a:ea typeface="Courier New"/>
              </a:rPr>
              <a:t>END</a:t>
            </a:r>
            <a:endParaRPr lang="en-US" sz="750" b="0" strike="noStrike" spc="-1" dirty="0">
              <a:solidFill>
                <a:srgbClr val="000000"/>
              </a:solidFill>
              <a:latin typeface="Calibri"/>
            </a:endParaRPr>
          </a:p>
        </p:txBody>
      </p:sp>
      <p:pic>
        <p:nvPicPr>
          <p:cNvPr id="1829" name="cloud-with-wind_318-33356.jpg" descr="cloud-with-wind_318-33356.jpg"/>
          <p:cNvPicPr/>
          <p:nvPr/>
        </p:nvPicPr>
        <p:blipFill>
          <a:blip r:embed="rId3"/>
          <a:stretch/>
        </p:blipFill>
        <p:spPr>
          <a:xfrm>
            <a:off x="8616960" y="30240"/>
            <a:ext cx="502200" cy="502200"/>
          </a:xfrm>
          <a:prstGeom prst="rect">
            <a:avLst/>
          </a:prstGeom>
          <a:ln w="63500">
            <a:solidFill>
              <a:srgbClr val="D53A20"/>
            </a:solidFill>
            <a:miter/>
          </a:ln>
        </p:spPr>
      </p:pic>
      <p:grpSp>
        <p:nvGrpSpPr>
          <p:cNvPr id="1830" name="Group"/>
          <p:cNvGrpSpPr/>
          <p:nvPr/>
        </p:nvGrpSpPr>
        <p:grpSpPr>
          <a:xfrm>
            <a:off x="8557920" y="-1800"/>
            <a:ext cx="565920" cy="565920"/>
            <a:chOff x="8557920" y="-1800"/>
            <a:chExt cx="565920" cy="565920"/>
          </a:xfrm>
        </p:grpSpPr>
        <p:sp>
          <p:nvSpPr>
            <p:cNvPr id="1831"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832" name="398271-200.png" descr="398271-200.png"/>
            <p:cNvPicPr/>
            <p:nvPr/>
          </p:nvPicPr>
          <p:blipFill>
            <a:blip r:embed="rId4"/>
            <a:stretch/>
          </p:blipFill>
          <p:spPr>
            <a:xfrm>
              <a:off x="8557920" y="-1800"/>
              <a:ext cx="565920" cy="565920"/>
            </a:xfrm>
            <a:prstGeom prst="rect">
              <a:avLst/>
            </a:prstGeom>
            <a:ln w="12700">
              <a:noFill/>
            </a:ln>
          </p:spPr>
        </p:pic>
      </p:grpSp>
      <p:sp>
        <p:nvSpPr>
          <p:cNvPr id="1833" name="TextBox 12"/>
          <p:cNvSpPr/>
          <p:nvPr/>
        </p:nvSpPr>
        <p:spPr>
          <a:xfrm>
            <a:off x="5582520" y="5276160"/>
            <a:ext cx="2700000" cy="470520"/>
          </a:xfrm>
          <a:prstGeom prst="rect">
            <a:avLst/>
          </a:prstGeom>
          <a:noFill/>
          <a:ln w="38100">
            <a:solidFill>
              <a:srgbClr val="00B0F0"/>
            </a:solidFill>
            <a:round/>
          </a:ln>
        </p:spPr>
        <p:style>
          <a:lnRef idx="0">
            <a:scrgbClr r="0" g="0" b="0"/>
          </a:lnRef>
          <a:fillRef idx="0">
            <a:scrgbClr r="0" g="0" b="0"/>
          </a:fillRef>
          <a:effectRef idx="0">
            <a:scrgbClr r="0" g="0" b="0"/>
          </a:effectRef>
          <a:fontRef idx="minor"/>
        </p:style>
        <p:txBody>
          <a:bodyPr wrap="none" lIns="45720" tIns="45000" rIns="45720" bIns="45000" anchor="t">
            <a:spAutoFit/>
          </a:bodyPr>
          <a:lstStyle/>
          <a:p>
            <a:pPr defTabSz="914400">
              <a:lnSpc>
                <a:spcPct val="100000"/>
              </a:lnSpc>
              <a:tabLst>
                <a:tab pos="0" algn="l"/>
              </a:tabLst>
            </a:pPr>
            <a:r>
              <a:rPr lang="en-US" sz="2500" b="1" strike="noStrike" spc="-1">
                <a:solidFill>
                  <a:srgbClr val="007F9F"/>
                </a:solidFill>
                <a:latin typeface="Calibri"/>
                <a:ea typeface="Calibri"/>
              </a:rPr>
              <a:t>Proton flux / events</a:t>
            </a:r>
            <a:endParaRPr lang="en-US" sz="2500" b="0" strike="noStrike" spc="-1">
              <a:solidFill>
                <a:srgbClr val="000000"/>
              </a:solidFill>
              <a:latin typeface="Calibri"/>
            </a:endParaRPr>
          </a:p>
        </p:txBody>
      </p:sp>
      <p:sp>
        <p:nvSpPr>
          <p:cNvPr id="1834" name="Rectangle 11"/>
          <p:cNvSpPr/>
          <p:nvPr/>
        </p:nvSpPr>
        <p:spPr>
          <a:xfrm>
            <a:off x="6480" y="1348560"/>
            <a:ext cx="1752120" cy="105336"/>
          </a:xfrm>
          <a:prstGeom prst="rect">
            <a:avLst/>
          </a:prstGeom>
          <a:noFill/>
          <a:ln w="25400">
            <a:solidFill>
              <a:srgbClr val="00B0F0"/>
            </a:solidFill>
            <a:round/>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sp>
        <p:nvSpPr>
          <p:cNvPr id="1835" name="Rectangle 15"/>
          <p:cNvSpPr/>
          <p:nvPr/>
        </p:nvSpPr>
        <p:spPr>
          <a:xfrm>
            <a:off x="7920" y="2997432"/>
            <a:ext cx="7993080" cy="175320"/>
          </a:xfrm>
          <a:prstGeom prst="rect">
            <a:avLst/>
          </a:prstGeom>
          <a:noFill/>
          <a:ln w="25400">
            <a:solidFill>
              <a:srgbClr val="00B0F0"/>
            </a:solidFill>
            <a:round/>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grpSp>
        <p:nvGrpSpPr>
          <p:cNvPr id="1836" name="Group"/>
          <p:cNvGrpSpPr/>
          <p:nvPr/>
        </p:nvGrpSpPr>
        <p:grpSpPr>
          <a:xfrm>
            <a:off x="4718520" y="304920"/>
            <a:ext cx="3664440" cy="1218960"/>
            <a:chOff x="4718520" y="304920"/>
            <a:chExt cx="3664440" cy="1218960"/>
          </a:xfrm>
        </p:grpSpPr>
        <p:pic>
          <p:nvPicPr>
            <p:cNvPr id="1837" name="Picture 4" descr="Picture 4"/>
            <p:cNvPicPr/>
            <p:nvPr/>
          </p:nvPicPr>
          <p:blipFill>
            <a:blip r:embed="rId5"/>
            <a:stretch/>
          </p:blipFill>
          <p:spPr>
            <a:xfrm>
              <a:off x="4718520" y="304920"/>
              <a:ext cx="1834200" cy="1218960"/>
            </a:xfrm>
            <a:prstGeom prst="rect">
              <a:avLst/>
            </a:prstGeom>
            <a:ln w="12700">
              <a:noFill/>
            </a:ln>
          </p:spPr>
        </p:pic>
        <p:sp>
          <p:nvSpPr>
            <p:cNvPr id="1838" name="Rectangle 7"/>
            <p:cNvSpPr/>
            <p:nvPr/>
          </p:nvSpPr>
          <p:spPr>
            <a:xfrm>
              <a:off x="6553080" y="304920"/>
              <a:ext cx="1828440" cy="1218960"/>
            </a:xfrm>
            <a:prstGeom prst="rect">
              <a:avLst/>
            </a:prstGeom>
            <a:solidFill>
              <a:srgbClr val="95B3D7"/>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sp>
          <p:nvSpPr>
            <p:cNvPr id="1839" name="TextBox 8"/>
            <p:cNvSpPr/>
            <p:nvPr/>
          </p:nvSpPr>
          <p:spPr>
            <a:xfrm>
              <a:off x="6548760" y="317880"/>
              <a:ext cx="1834200" cy="914040"/>
            </a:xfrm>
            <a:prstGeom prst="rect">
              <a:avLst/>
            </a:prstGeom>
            <a:noFill/>
            <a:ln w="12700">
              <a:noFill/>
            </a:ln>
          </p:spPr>
          <p:style>
            <a:lnRef idx="0">
              <a:scrgbClr r="0" g="0" b="0"/>
            </a:lnRef>
            <a:fillRef idx="0">
              <a:scrgbClr r="0" g="0" b="0"/>
            </a:fillRef>
            <a:effectRef idx="0">
              <a:scrgbClr r="0" g="0" b="0"/>
            </a:effectRef>
            <a:fontRef idx="minor"/>
          </p:style>
          <p:txBody>
            <a:bodyPr lIns="45720" rIns="45720" numCol="1" spcCol="0" anchor="t">
              <a:spAutoFit/>
            </a:bodyPr>
            <a:lstStyle/>
            <a:p>
              <a:pPr algn="ctr" defTabSz="914400">
                <a:lnSpc>
                  <a:spcPct val="100000"/>
                </a:lnSpc>
                <a:tabLst>
                  <a:tab pos="0" algn="l"/>
                </a:tabLst>
              </a:pPr>
              <a:r>
                <a:rPr lang="en-US" sz="1800" b="1" strike="noStrike" spc="-1">
                  <a:solidFill>
                    <a:srgbClr val="000000"/>
                  </a:solidFill>
                  <a:latin typeface="Script MT Bold"/>
                  <a:ea typeface="Script MT Bold"/>
                </a:rPr>
                <a:t>Finding your way in the</a:t>
              </a:r>
              <a:endParaRPr lang="en-US" sz="1800" b="0" strike="noStrike" spc="-1">
                <a:solidFill>
                  <a:srgbClr val="000000"/>
                </a:solidFill>
                <a:latin typeface="Calibri"/>
              </a:endParaRPr>
            </a:p>
            <a:p>
              <a:pPr algn="ctr" defTabSz="914400">
                <a:lnSpc>
                  <a:spcPct val="100000"/>
                </a:lnSpc>
                <a:tabLst>
                  <a:tab pos="0" algn="l"/>
                </a:tabLst>
              </a:pPr>
              <a:r>
                <a:rPr lang="en-US" sz="1800" b="1" strike="noStrike" spc="-1">
                  <a:solidFill>
                    <a:srgbClr val="000000"/>
                  </a:solidFill>
                  <a:latin typeface="Script MT Bold"/>
                  <a:ea typeface="Script MT Bold"/>
                </a:rPr>
                <a:t>URSIgram</a:t>
              </a:r>
              <a:endParaRPr lang="en-US" sz="1800" b="0" strike="noStrike" spc="-1">
                <a:solidFill>
                  <a:srgbClr val="000000"/>
                </a:solidFill>
                <a:latin typeface="Calibri"/>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iterate>
                                    <p:tmAbs val="0"/>
                                  </p:iterate>
                                  <p:childTnLst>
                                    <p:set>
                                      <p:cBhvr>
                                        <p:cTn id="6" fill="hold"/>
                                        <p:tgtEl>
                                          <p:spTgt spid="1834"/>
                                        </p:tgtEl>
                                        <p:attrNameLst>
                                          <p:attrName>style.visibility</p:attrName>
                                        </p:attrNameLst>
                                      </p:cBhvr>
                                      <p:to>
                                        <p:strVal val="visible"/>
                                      </p:to>
                                    </p:set>
                                  </p:childTnLst>
                                </p:cTn>
                              </p:par>
                            </p:childTnLst>
                          </p:cTn>
                        </p:par>
                        <p:par>
                          <p:cTn id="7" fill="hold">
                            <p:stCondLst>
                              <p:cond delay="0"/>
                            </p:stCondLst>
                            <p:childTnLst>
                              <p:par>
                                <p:cTn id="8" presetID="1" presetClass="entr" fill="hold" nodeType="afterEffect">
                                  <p:stCondLst>
                                    <p:cond delay="0"/>
                                  </p:stCondLst>
                                  <p:iterate>
                                    <p:tmAbs val="0"/>
                                  </p:iterate>
                                  <p:childTnLst>
                                    <p:set>
                                      <p:cBhvr>
                                        <p:cTn id="9" fill="hold"/>
                                        <p:tgtEl>
                                          <p:spTgt spid="1835"/>
                                        </p:tgtEl>
                                        <p:attrNameLst>
                                          <p:attrName>style.visibility</p:attrName>
                                        </p:attrNameLst>
                                      </p:cBhvr>
                                      <p:to>
                                        <p:strVal val="visible"/>
                                      </p:to>
                                    </p:set>
                                  </p:childTnLst>
                                </p:cTn>
                              </p:par>
                            </p:childTnLst>
                          </p:cTn>
                        </p:par>
                        <p:par>
                          <p:cTn id="10" fill="hold">
                            <p:stCondLst>
                              <p:cond delay="0"/>
                            </p:stCondLst>
                            <p:childTnLst>
                              <p:par>
                                <p:cTn id="11" presetID="1" presetClass="entr" fill="hold" nodeType="afterEffect">
                                  <p:stCondLst>
                                    <p:cond delay="0"/>
                                  </p:stCondLst>
                                  <p:iterate>
                                    <p:tmAbs val="0"/>
                                  </p:iterate>
                                  <p:childTnLst>
                                    <p:set>
                                      <p:cBhvr>
                                        <p:cTn id="12" fill="hold"/>
                                        <p:tgtEl>
                                          <p:spTgt spid="1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Light"/>
                <a:ea typeface="Gill Sans Light"/>
              </a:rPr>
              <a:t>Summary 1/2</a:t>
            </a:r>
            <a:endParaRPr lang="en-US" sz="5300" b="0" strike="noStrike" spc="-1">
              <a:solidFill>
                <a:srgbClr val="000000"/>
              </a:solidFill>
              <a:latin typeface="Calibri"/>
            </a:endParaRPr>
          </a:p>
        </p:txBody>
      </p:sp>
      <p:sp>
        <p:nvSpPr>
          <p:cNvPr id="1851" name="Content Placeholder 3"/>
          <p:cNvSpPr/>
          <p:nvPr/>
        </p:nvSpPr>
        <p:spPr>
          <a:xfrm>
            <a:off x="4733280" y="1765080"/>
            <a:ext cx="4318920" cy="33274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spcBef>
                <a:spcPts val="601"/>
              </a:spcBef>
              <a:tabLst>
                <a:tab pos="0" algn="l"/>
              </a:tabLst>
            </a:pPr>
            <a:r>
              <a:rPr lang="en-US" sz="2800" b="1" strike="noStrike" spc="-1">
                <a:solidFill>
                  <a:srgbClr val="00B050"/>
                </a:solidFill>
                <a:latin typeface="Calibri"/>
                <a:ea typeface="Calibri"/>
              </a:rPr>
              <a:t>Solar flares</a:t>
            </a:r>
            <a:endParaRPr lang="en-US" sz="2800" b="0" strike="noStrike" spc="-1">
              <a:solidFill>
                <a:srgbClr val="000000"/>
              </a:solidFill>
              <a:latin typeface="Calibri"/>
            </a:endParaRPr>
          </a:p>
          <a:p>
            <a:pPr marL="743040" lvl="1" indent="-285840" defTabSz="914400">
              <a:lnSpc>
                <a:spcPct val="100000"/>
              </a:lnSpc>
              <a:spcBef>
                <a:spcPts val="499"/>
              </a:spcBef>
              <a:buClr>
                <a:srgbClr val="000000"/>
              </a:buClr>
              <a:buFont typeface="Arial"/>
              <a:buChar char="–"/>
              <a:tabLst>
                <a:tab pos="0" algn="l"/>
              </a:tabLst>
            </a:pPr>
            <a:r>
              <a:rPr lang="en-US" sz="2400" b="0" strike="noStrike" spc="-1">
                <a:solidFill>
                  <a:srgbClr val="000000"/>
                </a:solidFill>
                <a:latin typeface="Calibri"/>
                <a:ea typeface="Calibri"/>
              </a:rPr>
              <a:t>Standard model</a:t>
            </a:r>
            <a:endParaRPr lang="en-US" sz="2400" b="0" strike="noStrike" spc="-1">
              <a:solidFill>
                <a:srgbClr val="000000"/>
              </a:solidFill>
              <a:latin typeface="Calibri"/>
            </a:endParaRPr>
          </a:p>
          <a:p>
            <a:pPr marL="743040" lvl="1" indent="-285840" defTabSz="914400">
              <a:lnSpc>
                <a:spcPct val="100000"/>
              </a:lnSpc>
              <a:spcBef>
                <a:spcPts val="499"/>
              </a:spcBef>
              <a:buClr>
                <a:srgbClr val="000000"/>
              </a:buClr>
              <a:buFont typeface="Arial"/>
              <a:buChar char="–"/>
              <a:tabLst>
                <a:tab pos="0" algn="l"/>
              </a:tabLst>
            </a:pPr>
            <a:r>
              <a:rPr lang="en-US" sz="2400" b="0" strike="noStrike" spc="-1">
                <a:solidFill>
                  <a:srgbClr val="000000"/>
                </a:solidFill>
                <a:latin typeface="Calibri"/>
                <a:ea typeface="Calibri"/>
              </a:rPr>
              <a:t>Classification</a:t>
            </a:r>
            <a:endParaRPr lang="en-US" sz="2400" b="0" strike="noStrike" spc="-1">
              <a:solidFill>
                <a:srgbClr val="000000"/>
              </a:solidFill>
              <a:latin typeface="Calibri"/>
            </a:endParaRPr>
          </a:p>
          <a:p>
            <a:pPr marL="1143000" lvl="2" indent="-228600" defTabSz="914400">
              <a:lnSpc>
                <a:spcPct val="100000"/>
              </a:lnSpc>
              <a:spcBef>
                <a:spcPts val="400"/>
              </a:spcBef>
              <a:buClr>
                <a:srgbClr val="000000"/>
              </a:buClr>
              <a:buFont typeface="Arial"/>
              <a:buChar char="•"/>
              <a:tabLst>
                <a:tab pos="0" algn="l"/>
              </a:tabLst>
            </a:pPr>
            <a:r>
              <a:rPr lang="en-US" sz="2000" b="0" strike="noStrike" spc="-1">
                <a:solidFill>
                  <a:srgbClr val="000000"/>
                </a:solidFill>
                <a:latin typeface="Calibri"/>
                <a:ea typeface="Calibri"/>
              </a:rPr>
              <a:t>H</a:t>
            </a:r>
            <a:r>
              <a:rPr lang="en-US" sz="2000" b="0" strike="noStrike" spc="-1">
                <a:solidFill>
                  <a:srgbClr val="000000"/>
                </a:solidFill>
                <a:latin typeface="Symbol"/>
                <a:ea typeface="Symbol"/>
              </a:rPr>
              <a:t>a</a:t>
            </a:r>
            <a:r>
              <a:rPr lang="en-US" sz="2000" b="0" strike="noStrike" spc="-1">
                <a:solidFill>
                  <a:srgbClr val="000000"/>
                </a:solidFill>
                <a:latin typeface="Calibri"/>
                <a:ea typeface="Calibri"/>
              </a:rPr>
              <a:t>, x-ray, NOAA scale (R)</a:t>
            </a:r>
            <a:endParaRPr lang="en-US" sz="2000" b="0" strike="noStrike" spc="-1">
              <a:solidFill>
                <a:srgbClr val="000000"/>
              </a:solidFill>
              <a:latin typeface="Calibri"/>
            </a:endParaRPr>
          </a:p>
          <a:p>
            <a:pPr marL="743040" lvl="1" indent="-285840" defTabSz="914400">
              <a:lnSpc>
                <a:spcPct val="100000"/>
              </a:lnSpc>
              <a:spcBef>
                <a:spcPts val="499"/>
              </a:spcBef>
              <a:buClr>
                <a:srgbClr val="000000"/>
              </a:buClr>
              <a:buFont typeface="Arial"/>
              <a:buChar char="–"/>
              <a:tabLst>
                <a:tab pos="0" algn="l"/>
              </a:tabLst>
            </a:pPr>
            <a:r>
              <a:rPr lang="en-US" sz="2400" b="0" strike="noStrike" spc="-1">
                <a:solidFill>
                  <a:srgbClr val="000000"/>
                </a:solidFill>
                <a:latin typeface="Calibri"/>
                <a:ea typeface="Calibri"/>
              </a:rPr>
              <a:t>Flare predictions</a:t>
            </a:r>
            <a:endParaRPr lang="en-US" sz="2400" b="0" strike="noStrike" spc="-1">
              <a:solidFill>
                <a:srgbClr val="000000"/>
              </a:solidFill>
              <a:latin typeface="Calibri"/>
            </a:endParaRPr>
          </a:p>
          <a:p>
            <a:pPr marL="1143000" lvl="2" indent="-228600" defTabSz="914400">
              <a:lnSpc>
                <a:spcPct val="100000"/>
              </a:lnSpc>
              <a:spcBef>
                <a:spcPts val="400"/>
              </a:spcBef>
              <a:buClr>
                <a:srgbClr val="000000"/>
              </a:buClr>
              <a:buFont typeface="Arial"/>
              <a:buChar char="•"/>
              <a:tabLst>
                <a:tab pos="0" algn="l"/>
              </a:tabLst>
            </a:pPr>
            <a:r>
              <a:rPr lang="en-US" sz="2000" b="0" strike="noStrike" spc="-1">
                <a:solidFill>
                  <a:srgbClr val="000000"/>
                </a:solidFill>
                <a:latin typeface="Calibri"/>
                <a:ea typeface="Calibri"/>
              </a:rPr>
              <a:t>McIntosh, Hale</a:t>
            </a:r>
            <a:endParaRPr lang="en-US" sz="2000" b="0" strike="noStrike" spc="-1">
              <a:solidFill>
                <a:srgbClr val="000000"/>
              </a:solidFill>
              <a:latin typeface="Calibri"/>
            </a:endParaRPr>
          </a:p>
        </p:txBody>
      </p:sp>
      <p:pic>
        <p:nvPicPr>
          <p:cNvPr id="1852" name="Unknown.png" descr="Unknown.png"/>
          <p:cNvPicPr/>
          <p:nvPr/>
        </p:nvPicPr>
        <p:blipFill>
          <a:blip r:embed="rId3"/>
          <a:stretch/>
        </p:blipFill>
        <p:spPr>
          <a:xfrm>
            <a:off x="8609400" y="30240"/>
            <a:ext cx="502200" cy="502200"/>
          </a:xfrm>
          <a:prstGeom prst="rect">
            <a:avLst/>
          </a:prstGeom>
          <a:ln w="63500">
            <a:solidFill>
              <a:srgbClr val="4FAF32"/>
            </a:solidFill>
            <a:miter/>
          </a:ln>
        </p:spPr>
      </p:pic>
      <p:pic>
        <p:nvPicPr>
          <p:cNvPr id="1853" name="Image" descr="Image"/>
          <p:cNvPicPr/>
          <p:nvPr/>
        </p:nvPicPr>
        <p:blipFill>
          <a:blip r:embed="rId4"/>
          <a:stretch/>
        </p:blipFill>
        <p:spPr>
          <a:xfrm>
            <a:off x="244800" y="2059200"/>
            <a:ext cx="4477320" cy="2738880"/>
          </a:xfrm>
          <a:prstGeom prst="rect">
            <a:avLst/>
          </a:prstGeom>
          <a:ln w="1270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Light"/>
                <a:ea typeface="Gill Sans Light"/>
              </a:rPr>
              <a:t>Summary 2/2</a:t>
            </a:r>
            <a:endParaRPr lang="en-US" sz="5300" b="0" strike="noStrike" spc="-1">
              <a:solidFill>
                <a:srgbClr val="000000"/>
              </a:solidFill>
              <a:latin typeface="Calibri"/>
            </a:endParaRPr>
          </a:p>
        </p:txBody>
      </p:sp>
      <p:sp>
        <p:nvSpPr>
          <p:cNvPr id="1855" name="PlaceHolder 2"/>
          <p:cNvSpPr>
            <a:spLocks noGrp="1"/>
          </p:cNvSpPr>
          <p:nvPr>
            <p:ph/>
          </p:nvPr>
        </p:nvSpPr>
        <p:spPr>
          <a:xfrm>
            <a:off x="283320" y="1422720"/>
            <a:ext cx="4562640" cy="4525560"/>
          </a:xfrm>
          <a:prstGeom prst="rect">
            <a:avLst/>
          </a:prstGeom>
          <a:noFill/>
          <a:ln w="12600">
            <a:noFill/>
          </a:ln>
        </p:spPr>
        <p:txBody>
          <a:bodyPr lIns="45720" tIns="45000" rIns="45720" bIns="45000" anchor="t">
            <a:noAutofit/>
          </a:bodyPr>
          <a:lstStyle/>
          <a:p>
            <a:pPr indent="0" defTabSz="914400">
              <a:lnSpc>
                <a:spcPct val="90000"/>
              </a:lnSpc>
              <a:spcBef>
                <a:spcPts val="601"/>
              </a:spcBef>
              <a:buNone/>
              <a:tabLst>
                <a:tab pos="0" algn="l"/>
              </a:tabLst>
            </a:pPr>
            <a:r>
              <a:rPr lang="en-US" sz="2800" b="0" strike="noStrike" spc="-1">
                <a:solidFill>
                  <a:srgbClr val="0070C0"/>
                </a:solidFill>
                <a:latin typeface="Gill Sans"/>
                <a:ea typeface="Gill Sans"/>
              </a:rPr>
              <a:t>Proton events</a:t>
            </a:r>
            <a:endParaRPr lang="en-US" sz="2800" b="0" strike="noStrike" spc="-1">
              <a:solidFill>
                <a:srgbClr val="000000"/>
              </a:solidFill>
              <a:latin typeface="Gill Sans Light"/>
            </a:endParaRPr>
          </a:p>
          <a:p>
            <a:pPr marL="667800" lvl="1" indent="-210600" defTabSz="914400">
              <a:lnSpc>
                <a:spcPct val="90000"/>
              </a:lnSpc>
              <a:spcBef>
                <a:spcPts val="499"/>
              </a:spcBef>
              <a:buClr>
                <a:srgbClr val="000000"/>
              </a:buClr>
              <a:buFont typeface="Arial"/>
              <a:buChar char="–"/>
              <a:tabLst>
                <a:tab pos="0" algn="l"/>
              </a:tabLst>
            </a:pPr>
            <a:r>
              <a:rPr lang="en-US" sz="2400" b="0" u="sng" strike="noStrike" spc="-1">
                <a:solidFill>
                  <a:srgbClr val="000000"/>
                </a:solidFill>
                <a:uFillTx/>
                <a:latin typeface="Gill Sans Light"/>
                <a:ea typeface="Gill Sans Light"/>
              </a:rPr>
              <a:t>&gt;</a:t>
            </a:r>
            <a:r>
              <a:rPr lang="en-US" sz="2400" b="0" strike="noStrike" spc="-1">
                <a:solidFill>
                  <a:srgbClr val="000000"/>
                </a:solidFill>
                <a:latin typeface="Gill Sans Light"/>
                <a:ea typeface="Gill Sans Light"/>
              </a:rPr>
              <a:t>10 MeV proton flux </a:t>
            </a:r>
            <a:r>
              <a:rPr lang="en-US" sz="2400" b="0" u="sng" strike="noStrike" spc="-1">
                <a:solidFill>
                  <a:srgbClr val="000000"/>
                </a:solidFill>
                <a:uFillTx/>
                <a:latin typeface="Gill Sans Light"/>
                <a:ea typeface="Gill Sans Light"/>
              </a:rPr>
              <a:t>&gt;</a:t>
            </a:r>
            <a:r>
              <a:rPr lang="en-US" sz="2400" b="0" strike="noStrike" spc="-1">
                <a:solidFill>
                  <a:srgbClr val="000000"/>
                </a:solidFill>
                <a:latin typeface="Gill Sans Light"/>
                <a:ea typeface="Gill Sans Light"/>
              </a:rPr>
              <a:t> 10 pfu</a:t>
            </a:r>
            <a:endParaRPr lang="en-US" sz="2400" b="0" strike="noStrike" spc="-1">
              <a:solidFill>
                <a:srgbClr val="000000"/>
              </a:solidFill>
              <a:latin typeface="Gill Sans Light"/>
            </a:endParaRPr>
          </a:p>
          <a:p>
            <a:pPr marL="667800" lvl="1" indent="-210600" defTabSz="914400">
              <a:lnSpc>
                <a:spcPct val="90000"/>
              </a:lnSpc>
              <a:spcBef>
                <a:spcPts val="499"/>
              </a:spcBef>
              <a:buClr>
                <a:srgbClr val="000000"/>
              </a:buClr>
              <a:buFont typeface="Arial"/>
              <a:buChar char="–"/>
              <a:tabLst>
                <a:tab pos="0" algn="l"/>
              </a:tabLst>
            </a:pPr>
            <a:r>
              <a:rPr lang="en-US" sz="2400" b="0" strike="noStrike" spc="-1">
                <a:solidFill>
                  <a:srgbClr val="000000"/>
                </a:solidFill>
                <a:latin typeface="Gill Sans Light"/>
                <a:ea typeface="Gill Sans Light"/>
              </a:rPr>
              <a:t>Classification</a:t>
            </a:r>
            <a:endParaRPr lang="en-US" sz="2400" b="0" strike="noStrike" spc="-1">
              <a:solidFill>
                <a:srgbClr val="000000"/>
              </a:solidFill>
              <a:latin typeface="Gill Sans Light"/>
            </a:endParaRPr>
          </a:p>
          <a:p>
            <a:pPr marL="1082880" lvl="2" indent="-168480" defTabSz="914400">
              <a:lnSpc>
                <a:spcPct val="90000"/>
              </a:lnSpc>
              <a:spcBef>
                <a:spcPts val="400"/>
              </a:spcBef>
              <a:buClr>
                <a:srgbClr val="000000"/>
              </a:buClr>
              <a:buFont typeface="Arial"/>
              <a:buChar char="•"/>
              <a:tabLst>
                <a:tab pos="0" algn="l"/>
              </a:tabLst>
            </a:pPr>
            <a:r>
              <a:rPr lang="en-US" sz="2000" b="0" strike="noStrike" spc="-1">
                <a:solidFill>
                  <a:srgbClr val="000000"/>
                </a:solidFill>
                <a:latin typeface="Gill Sans Light"/>
                <a:ea typeface="Gill Sans Light"/>
              </a:rPr>
              <a:t>Impulsive vs. Gradual</a:t>
            </a:r>
            <a:endParaRPr lang="en-US" sz="2000" b="0" strike="noStrike" spc="-1">
              <a:solidFill>
                <a:srgbClr val="000000"/>
              </a:solidFill>
              <a:latin typeface="Gill Sans Light"/>
            </a:endParaRPr>
          </a:p>
          <a:p>
            <a:pPr marL="1082880" lvl="2" indent="-168480" defTabSz="914400">
              <a:lnSpc>
                <a:spcPct val="90000"/>
              </a:lnSpc>
              <a:spcBef>
                <a:spcPts val="400"/>
              </a:spcBef>
              <a:buClr>
                <a:srgbClr val="000000"/>
              </a:buClr>
              <a:buFont typeface="Arial"/>
              <a:buChar char="•"/>
              <a:tabLst>
                <a:tab pos="0" algn="l"/>
              </a:tabLst>
            </a:pPr>
            <a:r>
              <a:rPr lang="en-US" sz="2000" b="0" strike="noStrike" spc="-1">
                <a:solidFill>
                  <a:srgbClr val="000000"/>
                </a:solidFill>
                <a:latin typeface="Gill Sans Light"/>
                <a:ea typeface="Gill Sans Light"/>
              </a:rPr>
              <a:t>NOAA Scale (S)</a:t>
            </a:r>
            <a:endParaRPr lang="en-US" sz="2000" b="0" strike="noStrike" spc="-1">
              <a:solidFill>
                <a:srgbClr val="000000"/>
              </a:solidFill>
              <a:latin typeface="Gill Sans Light"/>
            </a:endParaRPr>
          </a:p>
          <a:p>
            <a:pPr marL="667800" lvl="1" indent="-210600" defTabSz="914400">
              <a:lnSpc>
                <a:spcPct val="90000"/>
              </a:lnSpc>
              <a:spcBef>
                <a:spcPts val="499"/>
              </a:spcBef>
              <a:buClr>
                <a:srgbClr val="000000"/>
              </a:buClr>
              <a:buFont typeface="Arial"/>
              <a:buChar char="–"/>
              <a:tabLst>
                <a:tab pos="0" algn="l"/>
              </a:tabLst>
            </a:pPr>
            <a:r>
              <a:rPr lang="en-US" sz="2400" b="0" strike="noStrike" spc="-1">
                <a:solidFill>
                  <a:srgbClr val="000000"/>
                </a:solidFill>
                <a:latin typeface="Gill Sans Light"/>
                <a:ea typeface="Gill Sans Light"/>
              </a:rPr>
              <a:t>Forecasting</a:t>
            </a:r>
            <a:endParaRPr lang="en-US" sz="2400" b="0" strike="noStrike" spc="-1">
              <a:solidFill>
                <a:srgbClr val="000000"/>
              </a:solidFill>
              <a:latin typeface="Gill Sans Light"/>
            </a:endParaRPr>
          </a:p>
          <a:p>
            <a:pPr marL="1082880" lvl="2" indent="-168480" defTabSz="914400">
              <a:lnSpc>
                <a:spcPct val="90000"/>
              </a:lnSpc>
              <a:spcBef>
                <a:spcPts val="400"/>
              </a:spcBef>
              <a:buClr>
                <a:srgbClr val="000000"/>
              </a:buClr>
              <a:buFont typeface="Arial"/>
              <a:buChar char="•"/>
              <a:tabLst>
                <a:tab pos="0" algn="l"/>
              </a:tabLst>
            </a:pPr>
            <a:r>
              <a:rPr lang="en-US" sz="2000" b="0" strike="noStrike" spc="-1">
                <a:solidFill>
                  <a:srgbClr val="000000"/>
                </a:solidFill>
                <a:latin typeface="Gill Sans Light"/>
                <a:ea typeface="Gill Sans Light"/>
              </a:rPr>
              <a:t>Strong flare</a:t>
            </a:r>
            <a:endParaRPr lang="en-US" sz="2000" b="0" strike="noStrike" spc="-1">
              <a:solidFill>
                <a:srgbClr val="000000"/>
              </a:solidFill>
              <a:latin typeface="Gill Sans Light"/>
            </a:endParaRPr>
          </a:p>
          <a:p>
            <a:pPr marL="1082880" lvl="2" indent="-168480" defTabSz="914400">
              <a:lnSpc>
                <a:spcPct val="90000"/>
              </a:lnSpc>
              <a:spcBef>
                <a:spcPts val="400"/>
              </a:spcBef>
              <a:buClr>
                <a:srgbClr val="000000"/>
              </a:buClr>
              <a:buFont typeface="Arial"/>
              <a:buChar char="•"/>
              <a:tabLst>
                <a:tab pos="0" algn="l"/>
              </a:tabLst>
            </a:pPr>
            <a:r>
              <a:rPr lang="en-US" sz="2000" b="0" strike="noStrike" spc="-1">
                <a:solidFill>
                  <a:srgbClr val="000000"/>
                </a:solidFill>
                <a:latin typeface="Gill Sans Light"/>
                <a:ea typeface="Gill Sans Light"/>
              </a:rPr>
              <a:t>Wide and fast CME</a:t>
            </a:r>
            <a:endParaRPr lang="en-US" sz="2000" b="0" strike="noStrike" spc="-1">
              <a:solidFill>
                <a:srgbClr val="000000"/>
              </a:solidFill>
              <a:latin typeface="Gill Sans Light"/>
            </a:endParaRPr>
          </a:p>
          <a:p>
            <a:pPr marL="1082880" lvl="2" indent="-168480" defTabSz="914400">
              <a:lnSpc>
                <a:spcPct val="90000"/>
              </a:lnSpc>
              <a:spcBef>
                <a:spcPts val="400"/>
              </a:spcBef>
              <a:buClr>
                <a:srgbClr val="000000"/>
              </a:buClr>
              <a:buFont typeface="Arial"/>
              <a:buChar char="•"/>
              <a:tabLst>
                <a:tab pos="0" algn="l"/>
              </a:tabLst>
            </a:pPr>
            <a:r>
              <a:rPr lang="en-US" sz="2000" b="0" strike="noStrike" spc="-1">
                <a:solidFill>
                  <a:srgbClr val="000000"/>
                </a:solidFill>
                <a:latin typeface="Gill Sans Light"/>
                <a:ea typeface="Gill Sans Light"/>
              </a:rPr>
              <a:t>Western solar hemisphere</a:t>
            </a:r>
            <a:endParaRPr lang="en-US" sz="2000" b="0" strike="noStrike" spc="-1">
              <a:solidFill>
                <a:srgbClr val="000000"/>
              </a:solidFill>
              <a:latin typeface="Gill Sans Light"/>
            </a:endParaRPr>
          </a:p>
        </p:txBody>
      </p:sp>
      <p:sp>
        <p:nvSpPr>
          <p:cNvPr id="1856" name="Content Placeholder 3"/>
          <p:cNvSpPr/>
          <p:nvPr/>
        </p:nvSpPr>
        <p:spPr>
          <a:xfrm>
            <a:off x="4913640" y="1422720"/>
            <a:ext cx="3946680" cy="45255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90000"/>
              </a:lnSpc>
              <a:spcBef>
                <a:spcPts val="601"/>
              </a:spcBef>
              <a:tabLst>
                <a:tab pos="0" algn="l"/>
              </a:tabLst>
            </a:pPr>
            <a:r>
              <a:rPr lang="en-US" sz="2800" b="0" strike="noStrike" spc="-1">
                <a:solidFill>
                  <a:srgbClr val="FF0000"/>
                </a:solidFill>
                <a:latin typeface="Gill Sans"/>
                <a:ea typeface="Gill Sans"/>
              </a:rPr>
              <a:t>Coronal Mass Ejection</a:t>
            </a:r>
            <a:endParaRPr lang="en-US" sz="2800" b="0" strike="noStrike" spc="-1">
              <a:solidFill>
                <a:srgbClr val="000000"/>
              </a:solidFill>
              <a:latin typeface="Calibri"/>
            </a:endParaRPr>
          </a:p>
          <a:p>
            <a:pPr marL="743040" lvl="1" indent="-285840" defTabSz="914400">
              <a:lnSpc>
                <a:spcPct val="90000"/>
              </a:lnSpc>
              <a:spcBef>
                <a:spcPts val="499"/>
              </a:spcBef>
              <a:buClr>
                <a:srgbClr val="000000"/>
              </a:buClr>
              <a:buFont typeface="Arial"/>
              <a:buChar char="–"/>
              <a:tabLst>
                <a:tab pos="0" algn="l"/>
              </a:tabLst>
            </a:pPr>
            <a:r>
              <a:rPr lang="en-US" sz="2400" b="0" strike="noStrike" spc="-1">
                <a:solidFill>
                  <a:srgbClr val="000000"/>
                </a:solidFill>
                <a:latin typeface="Gill Sans Light"/>
                <a:ea typeface="Gill Sans Light"/>
              </a:rPr>
              <a:t>Model</a:t>
            </a:r>
            <a:endParaRPr lang="en-US" sz="2400" b="0" strike="noStrike" spc="-1">
              <a:solidFill>
                <a:srgbClr val="000000"/>
              </a:solidFill>
              <a:latin typeface="Calibri"/>
            </a:endParaRPr>
          </a:p>
          <a:p>
            <a:pPr marL="743040" lvl="1" indent="-285840" defTabSz="914400">
              <a:lnSpc>
                <a:spcPct val="90000"/>
              </a:lnSpc>
              <a:spcBef>
                <a:spcPts val="499"/>
              </a:spcBef>
              <a:buClr>
                <a:srgbClr val="000000"/>
              </a:buClr>
              <a:buFont typeface="Arial"/>
              <a:buChar char="–"/>
              <a:tabLst>
                <a:tab pos="0" algn="l"/>
              </a:tabLst>
            </a:pPr>
            <a:r>
              <a:rPr lang="en-US" sz="2400" b="0" strike="noStrike" spc="-1">
                <a:solidFill>
                  <a:srgbClr val="000000"/>
                </a:solidFill>
                <a:latin typeface="Gill Sans Light"/>
                <a:ea typeface="Gill Sans Light"/>
              </a:rPr>
              <a:t>On-disk signatures</a:t>
            </a:r>
            <a:endParaRPr lang="en-US" sz="2400" b="0" strike="noStrike" spc="-1">
              <a:solidFill>
                <a:srgbClr val="000000"/>
              </a:solidFill>
              <a:latin typeface="Calibri"/>
            </a:endParaRPr>
          </a:p>
          <a:p>
            <a:pPr marL="743040" lvl="1" indent="-285840" defTabSz="914400">
              <a:lnSpc>
                <a:spcPct val="90000"/>
              </a:lnSpc>
              <a:spcBef>
                <a:spcPts val="499"/>
              </a:spcBef>
              <a:buClr>
                <a:srgbClr val="000000"/>
              </a:buClr>
              <a:buFont typeface="Arial"/>
              <a:buChar char="–"/>
              <a:tabLst>
                <a:tab pos="0" algn="l"/>
              </a:tabLst>
            </a:pPr>
            <a:r>
              <a:rPr lang="en-US" sz="2400" b="0" strike="noStrike" spc="-1">
                <a:solidFill>
                  <a:srgbClr val="000000"/>
                </a:solidFill>
                <a:latin typeface="Gill Sans Light"/>
                <a:ea typeface="Gill Sans Light"/>
              </a:rPr>
              <a:t>Classification &amp; Terminology</a:t>
            </a:r>
            <a:endParaRPr lang="en-US" sz="2400" b="0" strike="noStrike" spc="-1">
              <a:solidFill>
                <a:srgbClr val="000000"/>
              </a:solidFill>
              <a:latin typeface="Calibri"/>
            </a:endParaRPr>
          </a:p>
          <a:p>
            <a:pPr marL="1143000" lvl="2" indent="-228600" defTabSz="914400">
              <a:lnSpc>
                <a:spcPct val="90000"/>
              </a:lnSpc>
              <a:spcBef>
                <a:spcPts val="400"/>
              </a:spcBef>
              <a:buClr>
                <a:srgbClr val="000000"/>
              </a:buClr>
              <a:buFont typeface="Arial"/>
              <a:buChar char="•"/>
              <a:tabLst>
                <a:tab pos="0" algn="l"/>
              </a:tabLst>
            </a:pPr>
            <a:r>
              <a:rPr lang="en-US" sz="2000" b="0" strike="noStrike" spc="-1">
                <a:solidFill>
                  <a:srgbClr val="000000"/>
                </a:solidFill>
                <a:latin typeface="Gill Sans Light"/>
                <a:ea typeface="Gill Sans Light"/>
              </a:rPr>
              <a:t>Stealth, Cannibalism, Deflection</a:t>
            </a:r>
            <a:endParaRPr lang="en-US" sz="2000" b="0" strike="noStrike" spc="-1">
              <a:solidFill>
                <a:srgbClr val="000000"/>
              </a:solidFill>
              <a:latin typeface="Calibri"/>
            </a:endParaRPr>
          </a:p>
          <a:p>
            <a:pPr marL="743040" lvl="1" indent="-285840" defTabSz="914400">
              <a:lnSpc>
                <a:spcPct val="90000"/>
              </a:lnSpc>
              <a:spcBef>
                <a:spcPts val="499"/>
              </a:spcBef>
              <a:buClr>
                <a:srgbClr val="000000"/>
              </a:buClr>
              <a:buFont typeface="Arial"/>
              <a:buChar char="–"/>
              <a:tabLst>
                <a:tab pos="0" algn="l"/>
              </a:tabLst>
            </a:pPr>
            <a:r>
              <a:rPr lang="en-US" sz="2400" b="0" strike="noStrike" spc="-1">
                <a:solidFill>
                  <a:srgbClr val="000000"/>
                </a:solidFill>
                <a:latin typeface="Gill Sans Light"/>
                <a:ea typeface="Gill Sans Light"/>
              </a:rPr>
              <a:t>True vs. Plane-of-the-Sky speed</a:t>
            </a:r>
            <a:endParaRPr lang="en-US" sz="2400" b="0" strike="noStrike" spc="-1">
              <a:solidFill>
                <a:srgbClr val="000000"/>
              </a:solidFill>
              <a:latin typeface="Calibri"/>
            </a:endParaRPr>
          </a:p>
          <a:p>
            <a:pPr marL="743040" lvl="1" indent="-285840" defTabSz="914400">
              <a:lnSpc>
                <a:spcPct val="90000"/>
              </a:lnSpc>
              <a:spcBef>
                <a:spcPts val="499"/>
              </a:spcBef>
              <a:buClr>
                <a:srgbClr val="000000"/>
              </a:buClr>
              <a:buFont typeface="Arial"/>
              <a:buChar char="–"/>
              <a:tabLst>
                <a:tab pos="0" algn="l"/>
              </a:tabLst>
            </a:pPr>
            <a:r>
              <a:rPr lang="en-US" sz="2400" b="0" strike="noStrike" spc="-1">
                <a:solidFill>
                  <a:srgbClr val="000000"/>
                </a:solidFill>
                <a:latin typeface="Gill Sans Light"/>
                <a:ea typeface="Gill Sans Light"/>
              </a:rPr>
              <a:t>Interplanetary CME &amp; Bz</a:t>
            </a:r>
            <a:endParaRPr lang="en-US" sz="2400" b="0" strike="noStrike" spc="-1">
              <a:solidFill>
                <a:srgbClr val="000000"/>
              </a:solidFill>
              <a:latin typeface="Calibri"/>
            </a:endParaRPr>
          </a:p>
        </p:txBody>
      </p:sp>
      <p:pic>
        <p:nvPicPr>
          <p:cNvPr id="1857" name="cloud-with-wind_318-33356.jpg" descr="cloud-with-wind_318-33356.jpg"/>
          <p:cNvPicPr/>
          <p:nvPr/>
        </p:nvPicPr>
        <p:blipFill>
          <a:blip r:embed="rId3"/>
          <a:stretch/>
        </p:blipFill>
        <p:spPr>
          <a:xfrm>
            <a:off x="8604360" y="30240"/>
            <a:ext cx="502200" cy="502200"/>
          </a:xfrm>
          <a:prstGeom prst="rect">
            <a:avLst/>
          </a:prstGeom>
          <a:ln w="63500">
            <a:solidFill>
              <a:srgbClr val="D53A20"/>
            </a:solidFill>
            <a:miter/>
          </a:ln>
        </p:spPr>
      </p:pic>
      <p:grpSp>
        <p:nvGrpSpPr>
          <p:cNvPr id="1858" name="Group"/>
          <p:cNvGrpSpPr/>
          <p:nvPr/>
        </p:nvGrpSpPr>
        <p:grpSpPr>
          <a:xfrm>
            <a:off x="1080" y="-1440"/>
            <a:ext cx="565920" cy="565920"/>
            <a:chOff x="1080" y="-1440"/>
            <a:chExt cx="565920" cy="565920"/>
          </a:xfrm>
        </p:grpSpPr>
        <p:sp>
          <p:nvSpPr>
            <p:cNvPr id="1859" name="Rectangle"/>
            <p:cNvSpPr/>
            <p:nvPr/>
          </p:nvSpPr>
          <p:spPr>
            <a:xfrm>
              <a:off x="972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860" name="398271-200.png" descr="398271-200.png"/>
            <p:cNvPicPr/>
            <p:nvPr/>
          </p:nvPicPr>
          <p:blipFill>
            <a:blip r:embed="rId4"/>
            <a:stretch/>
          </p:blipFill>
          <p:spPr>
            <a:xfrm>
              <a:off x="1080" y="-1440"/>
              <a:ext cx="565920" cy="565920"/>
            </a:xfrm>
            <a:prstGeom prst="rect">
              <a:avLst/>
            </a:prstGeom>
            <a:ln w="12700">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Off val="23720"/>
          </a:schemeClr>
        </a:solidFill>
        <a:effectLst/>
      </p:bgPr>
    </p:bg>
    <p:spTree>
      <p:nvGrpSpPr>
        <p:cNvPr id="1" name=""/>
        <p:cNvGrpSpPr/>
        <p:nvPr/>
      </p:nvGrpSpPr>
      <p:grpSpPr>
        <a:xfrm>
          <a:off x="0" y="0"/>
          <a:ext cx="0" cy="0"/>
          <a:chOff x="0" y="0"/>
          <a:chExt cx="0" cy="0"/>
        </a:xfrm>
      </p:grpSpPr>
      <p:sp>
        <p:nvSpPr>
          <p:cNvPr id="1708" name="PlaceHolder 1"/>
          <p:cNvSpPr>
            <a:spLocks noGrp="1"/>
          </p:cNvSpPr>
          <p:nvPr>
            <p:ph type="title"/>
          </p:nvPr>
        </p:nvSpPr>
        <p:spPr>
          <a:xfrm>
            <a:off x="457200" y="274680"/>
            <a:ext cx="8229240" cy="1142640"/>
          </a:xfrm>
          <a:prstGeom prst="rect">
            <a:avLst/>
          </a:prstGeom>
          <a:noFill/>
          <a:ln w="12600">
            <a:noFill/>
          </a:ln>
        </p:spPr>
        <p:txBody>
          <a:bodyPr lIns="45720" tIns="45000" rIns="45720" bIns="45000" anchor="ctr">
            <a:noAutofit/>
          </a:bodyPr>
          <a:lstStyle/>
          <a:p>
            <a:pPr indent="0" algn="ctr" defTabSz="410760">
              <a:lnSpc>
                <a:spcPct val="100000"/>
              </a:lnSpc>
              <a:buNone/>
              <a:tabLst>
                <a:tab pos="0" algn="l"/>
              </a:tabLst>
            </a:pPr>
            <a:r>
              <a:rPr lang="en-US" sz="5300" b="0" strike="noStrike" cap="all" spc="-1">
                <a:solidFill>
                  <a:srgbClr val="000000"/>
                </a:solidFill>
                <a:latin typeface="Gill Sans Light"/>
                <a:ea typeface="Gill Sans Light"/>
              </a:rPr>
              <a:t>Solar eruptions</a:t>
            </a:r>
            <a:endParaRPr lang="en-US" sz="5300" b="0" strike="noStrike" spc="-1">
              <a:solidFill>
                <a:srgbClr val="000000"/>
              </a:solidFill>
              <a:latin typeface="Calibri"/>
            </a:endParaRPr>
          </a:p>
        </p:txBody>
      </p:sp>
      <p:sp>
        <p:nvSpPr>
          <p:cNvPr id="1709" name="TextBox 4"/>
          <p:cNvSpPr/>
          <p:nvPr/>
        </p:nvSpPr>
        <p:spPr>
          <a:xfrm>
            <a:off x="3447000" y="1676520"/>
            <a:ext cx="3451680" cy="45540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400" b="0" strike="noStrike" spc="-1">
                <a:solidFill>
                  <a:srgbClr val="000000"/>
                </a:solidFill>
                <a:latin typeface="Gill Sans"/>
                <a:ea typeface="Gill Sans"/>
              </a:rPr>
              <a:t>Magnetic Reconnection</a:t>
            </a:r>
            <a:endParaRPr lang="en-US" sz="2400" b="0" strike="noStrike" spc="-1">
              <a:solidFill>
                <a:srgbClr val="000000"/>
              </a:solidFill>
              <a:latin typeface="Calibri"/>
            </a:endParaRPr>
          </a:p>
        </p:txBody>
      </p:sp>
      <p:sp>
        <p:nvSpPr>
          <p:cNvPr id="1710" name="TextBox 5"/>
          <p:cNvSpPr/>
          <p:nvPr/>
        </p:nvSpPr>
        <p:spPr>
          <a:xfrm>
            <a:off x="1157760" y="3316320"/>
            <a:ext cx="1269000" cy="39456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000" b="1" strike="noStrike" spc="-1">
                <a:solidFill>
                  <a:srgbClr val="00B050"/>
                </a:solidFill>
                <a:latin typeface="Calibri"/>
                <a:ea typeface="Calibri"/>
              </a:rPr>
              <a:t>Solar flares</a:t>
            </a:r>
            <a:endParaRPr lang="en-US" sz="2000" b="0" strike="noStrike" spc="-1">
              <a:solidFill>
                <a:srgbClr val="000000"/>
              </a:solidFill>
              <a:latin typeface="Calibri"/>
            </a:endParaRPr>
          </a:p>
        </p:txBody>
      </p:sp>
      <p:sp>
        <p:nvSpPr>
          <p:cNvPr id="1711" name="TextBox 6"/>
          <p:cNvSpPr/>
          <p:nvPr/>
        </p:nvSpPr>
        <p:spPr>
          <a:xfrm>
            <a:off x="1153080" y="2467080"/>
            <a:ext cx="1307160" cy="45540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400" b="1" strike="noStrike" spc="-1">
                <a:solidFill>
                  <a:srgbClr val="000000"/>
                </a:solidFill>
                <a:latin typeface="Calibri"/>
                <a:ea typeface="Calibri"/>
              </a:rPr>
              <a:t>Radiation</a:t>
            </a:r>
            <a:endParaRPr lang="en-US" sz="2400" b="0" strike="noStrike" spc="-1">
              <a:solidFill>
                <a:srgbClr val="000000"/>
              </a:solidFill>
              <a:latin typeface="Calibri"/>
            </a:endParaRPr>
          </a:p>
        </p:txBody>
      </p:sp>
      <p:sp>
        <p:nvSpPr>
          <p:cNvPr id="1712" name="TextBox 7"/>
          <p:cNvSpPr/>
          <p:nvPr/>
        </p:nvSpPr>
        <p:spPr>
          <a:xfrm>
            <a:off x="5440680" y="2467080"/>
            <a:ext cx="1305720" cy="45540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400" b="0" strike="noStrike" spc="-1">
                <a:solidFill>
                  <a:srgbClr val="000000"/>
                </a:solidFill>
                <a:latin typeface="Gill Sans"/>
                <a:ea typeface="Gill Sans"/>
              </a:rPr>
              <a:t>Particles</a:t>
            </a:r>
            <a:endParaRPr lang="en-US" sz="2400" b="0" strike="noStrike" spc="-1">
              <a:solidFill>
                <a:srgbClr val="000000"/>
              </a:solidFill>
              <a:latin typeface="Calibri"/>
            </a:endParaRPr>
          </a:p>
        </p:txBody>
      </p:sp>
      <p:sp>
        <p:nvSpPr>
          <p:cNvPr id="1713" name="TextBox 8"/>
          <p:cNvSpPr/>
          <p:nvPr/>
        </p:nvSpPr>
        <p:spPr>
          <a:xfrm>
            <a:off x="3587040" y="3316320"/>
            <a:ext cx="1749240" cy="39456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000" b="0" strike="noStrike" spc="-1">
                <a:solidFill>
                  <a:srgbClr val="0000FF"/>
                </a:solidFill>
                <a:latin typeface="Gill Sans"/>
                <a:ea typeface="Gill Sans"/>
              </a:rPr>
              <a:t>Proton events</a:t>
            </a:r>
            <a:endParaRPr lang="en-US" sz="2000" b="0" strike="noStrike" spc="-1">
              <a:solidFill>
                <a:srgbClr val="000000"/>
              </a:solidFill>
              <a:latin typeface="Calibri"/>
            </a:endParaRPr>
          </a:p>
        </p:txBody>
      </p:sp>
      <p:sp>
        <p:nvSpPr>
          <p:cNvPr id="1714" name="TextBox 9"/>
          <p:cNvSpPr/>
          <p:nvPr/>
        </p:nvSpPr>
        <p:spPr>
          <a:xfrm>
            <a:off x="6139080" y="3316320"/>
            <a:ext cx="2529360" cy="39456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914400">
              <a:lnSpc>
                <a:spcPct val="100000"/>
              </a:lnSpc>
              <a:tabLst>
                <a:tab pos="0" algn="l"/>
              </a:tabLst>
            </a:pPr>
            <a:r>
              <a:rPr lang="en-US" sz="2000" b="1" strike="noStrike" spc="-1">
                <a:solidFill>
                  <a:schemeClr val="accent6"/>
                </a:solidFill>
                <a:latin typeface="Calibri"/>
                <a:ea typeface="Calibri"/>
              </a:rPr>
              <a:t>Coronal Mass Ejections</a:t>
            </a:r>
            <a:endParaRPr lang="en-US" sz="2000" b="0" strike="noStrike" spc="-1">
              <a:solidFill>
                <a:srgbClr val="000000"/>
              </a:solidFill>
              <a:latin typeface="Calibri"/>
            </a:endParaRPr>
          </a:p>
        </p:txBody>
      </p:sp>
      <p:pic>
        <p:nvPicPr>
          <p:cNvPr id="1715" name="Picture 2" descr="Picture 2"/>
          <p:cNvPicPr/>
          <p:nvPr/>
        </p:nvPicPr>
        <p:blipFill>
          <a:blip r:embed="rId3"/>
          <a:stretch/>
        </p:blipFill>
        <p:spPr>
          <a:xfrm>
            <a:off x="3547440" y="3932280"/>
            <a:ext cx="1828440" cy="1831680"/>
          </a:xfrm>
          <a:prstGeom prst="rect">
            <a:avLst/>
          </a:prstGeom>
          <a:ln w="12700">
            <a:noFill/>
          </a:ln>
        </p:spPr>
      </p:pic>
      <p:cxnSp>
        <p:nvCxnSpPr>
          <p:cNvPr id="1716" name="Elbow Connector 11"/>
          <p:cNvCxnSpPr>
            <a:stCxn id="1709" idx="0"/>
            <a:endCxn id="1711" idx="0"/>
          </p:cNvCxnSpPr>
          <p:nvPr/>
        </p:nvCxnSpPr>
        <p:spPr>
          <a:xfrm rot="10800000" flipV="1">
            <a:off x="1802880" y="1904400"/>
            <a:ext cx="3366000" cy="787680"/>
          </a:xfrm>
          <a:prstGeom prst="bentConnector2">
            <a:avLst/>
          </a:prstGeom>
          <a:ln w="0">
            <a:solidFill>
              <a:srgbClr val="808080"/>
            </a:solidFill>
          </a:ln>
        </p:spPr>
      </p:cxnSp>
      <p:cxnSp>
        <p:nvCxnSpPr>
          <p:cNvPr id="1717" name="Elbow Connector 12"/>
          <p:cNvCxnSpPr>
            <a:stCxn id="1709" idx="0"/>
            <a:endCxn id="1712" idx="0"/>
          </p:cNvCxnSpPr>
          <p:nvPr/>
        </p:nvCxnSpPr>
        <p:spPr>
          <a:xfrm>
            <a:off x="5168880" y="1904760"/>
            <a:ext cx="927360" cy="787680"/>
          </a:xfrm>
          <a:prstGeom prst="bentConnector2">
            <a:avLst/>
          </a:prstGeom>
          <a:ln w="0">
            <a:solidFill>
              <a:srgbClr val="808080"/>
            </a:solidFill>
          </a:ln>
        </p:spPr>
      </p:cxnSp>
      <p:sp>
        <p:nvSpPr>
          <p:cNvPr id="1718" name="Straight Connector 13"/>
          <p:cNvSpPr/>
          <p:nvPr/>
        </p:nvSpPr>
        <p:spPr>
          <a:xfrm>
            <a:off x="1793160" y="2928600"/>
            <a:ext cx="0" cy="387360"/>
          </a:xfrm>
          <a:prstGeom prst="line">
            <a:avLst/>
          </a:prstGeom>
          <a:ln w="0">
            <a:solidFill>
              <a:srgbClr val="808080"/>
            </a:solidFill>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US" sz="1800" b="0" strike="noStrike" spc="-1">
              <a:solidFill>
                <a:srgbClr val="000000"/>
              </a:solidFill>
              <a:latin typeface="Calibri"/>
              <a:ea typeface="Calibri"/>
            </a:endParaRPr>
          </a:p>
        </p:txBody>
      </p:sp>
      <p:cxnSp>
        <p:nvCxnSpPr>
          <p:cNvPr id="1719" name="Elbow Connector 14"/>
          <p:cNvCxnSpPr>
            <a:stCxn id="1712" idx="0"/>
            <a:endCxn id="1713" idx="0"/>
          </p:cNvCxnSpPr>
          <p:nvPr/>
        </p:nvCxnSpPr>
        <p:spPr>
          <a:xfrm rot="10800000" flipV="1">
            <a:off x="4457160" y="2692080"/>
            <a:ext cx="1638720" cy="813240"/>
          </a:xfrm>
          <a:prstGeom prst="bentConnector2">
            <a:avLst/>
          </a:prstGeom>
          <a:ln w="0">
            <a:solidFill>
              <a:srgbClr val="808080"/>
            </a:solidFill>
          </a:ln>
        </p:spPr>
      </p:cxnSp>
      <p:cxnSp>
        <p:nvCxnSpPr>
          <p:cNvPr id="1720" name="Elbow Connector 15"/>
          <p:cNvCxnSpPr>
            <a:stCxn id="1712" idx="0"/>
            <a:endCxn id="1714" idx="0"/>
          </p:cNvCxnSpPr>
          <p:nvPr/>
        </p:nvCxnSpPr>
        <p:spPr>
          <a:xfrm>
            <a:off x="6095880" y="2692080"/>
            <a:ext cx="1308240" cy="813240"/>
          </a:xfrm>
          <a:prstGeom prst="bentConnector2">
            <a:avLst/>
          </a:prstGeom>
          <a:ln w="0">
            <a:solidFill>
              <a:srgbClr val="808080"/>
            </a:solidFill>
          </a:ln>
        </p:spPr>
      </p:cxnSp>
      <p:pic>
        <p:nvPicPr>
          <p:cNvPr id="1721" name="Picture 17" descr="Picture 17"/>
          <p:cNvPicPr/>
          <p:nvPr/>
        </p:nvPicPr>
        <p:blipFill>
          <a:blip r:embed="rId4"/>
          <a:stretch/>
        </p:blipFill>
        <p:spPr>
          <a:xfrm>
            <a:off x="6492240" y="3929040"/>
            <a:ext cx="1828440" cy="1828440"/>
          </a:xfrm>
          <a:prstGeom prst="rect">
            <a:avLst/>
          </a:prstGeom>
          <a:ln w="12700">
            <a:noFill/>
          </a:ln>
        </p:spPr>
      </p:pic>
      <p:pic>
        <p:nvPicPr>
          <p:cNvPr id="1722" name="Picture 18" descr="Picture 18"/>
          <p:cNvPicPr/>
          <p:nvPr/>
        </p:nvPicPr>
        <p:blipFill>
          <a:blip r:embed="rId5"/>
          <a:stretch/>
        </p:blipFill>
        <p:spPr>
          <a:xfrm>
            <a:off x="877320" y="3929040"/>
            <a:ext cx="1828440" cy="1828440"/>
          </a:xfrm>
          <a:prstGeom prst="rect">
            <a:avLst/>
          </a:prstGeom>
          <a:ln w="12700">
            <a:noFill/>
          </a:ln>
        </p:spPr>
      </p:pic>
      <p:sp>
        <p:nvSpPr>
          <p:cNvPr id="1723" name="Rectangle 2"/>
          <p:cNvSpPr/>
          <p:nvPr/>
        </p:nvSpPr>
        <p:spPr>
          <a:xfrm>
            <a:off x="588240" y="1773720"/>
            <a:ext cx="2933280" cy="4190760"/>
          </a:xfrm>
          <a:prstGeom prst="rect">
            <a:avLst/>
          </a:prstGeom>
          <a:solidFill>
            <a:schemeClr val="accent1">
              <a:lumOff val="23725"/>
            </a:schemeClr>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sp>
        <p:nvSpPr>
          <p:cNvPr id="1724" name="Rectangle 19"/>
          <p:cNvSpPr/>
          <p:nvPr/>
        </p:nvSpPr>
        <p:spPr>
          <a:xfrm>
            <a:off x="5937480" y="2928960"/>
            <a:ext cx="2933280" cy="3316320"/>
          </a:xfrm>
          <a:prstGeom prst="rect">
            <a:avLst/>
          </a:prstGeom>
          <a:solidFill>
            <a:schemeClr val="accent1">
              <a:lumOff val="23725"/>
            </a:schemeClr>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defTabSz="914400">
              <a:lnSpc>
                <a:spcPct val="100000"/>
              </a:lnSpc>
              <a:tabLst>
                <a:tab pos="0" algn="l"/>
              </a:tabLst>
            </a:pPr>
            <a:endParaRPr lang="en-US" sz="1800" b="0" strike="noStrike" spc="-1">
              <a:solidFill>
                <a:srgbClr val="FFFFFF"/>
              </a:solidFill>
              <a:latin typeface="Calibri"/>
              <a:ea typeface="Calibri"/>
            </a:endParaRPr>
          </a:p>
        </p:txBody>
      </p:sp>
      <p:sp>
        <p:nvSpPr>
          <p:cNvPr id="1725" name="SOHO/LASCO"/>
          <p:cNvSpPr/>
          <p:nvPr/>
        </p:nvSpPr>
        <p:spPr>
          <a:xfrm>
            <a:off x="4255560" y="6161400"/>
            <a:ext cx="1208880" cy="299160"/>
          </a:xfrm>
          <a:prstGeom prst="rect">
            <a:avLst/>
          </a:prstGeom>
          <a:noFill/>
          <a:ln w="127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defTabSz="457200">
              <a:lnSpc>
                <a:spcPct val="100000"/>
              </a:lnSpc>
              <a:tabLst>
                <a:tab pos="0" algn="l"/>
              </a:tabLst>
            </a:pPr>
            <a:r>
              <a:rPr lang="en-US" sz="1300" b="1" strike="noStrike" spc="-1">
                <a:solidFill>
                  <a:srgbClr val="000000"/>
                </a:solidFill>
                <a:latin typeface="Arial"/>
                <a:ea typeface="Arial"/>
              </a:rPr>
              <a:t>SOHO/LASCO</a:t>
            </a:r>
            <a:endParaRPr lang="en-US" sz="1300" b="0" strike="noStrike" spc="-1">
              <a:solidFill>
                <a:srgbClr val="000000"/>
              </a:solidFill>
              <a:latin typeface="Calibri"/>
            </a:endParaRPr>
          </a:p>
        </p:txBody>
      </p:sp>
      <p:pic>
        <p:nvPicPr>
          <p:cNvPr id="1726" name="satellite-icon.png" descr="satellite-icon.png"/>
          <p:cNvPicPr/>
          <p:nvPr/>
        </p:nvPicPr>
        <p:blipFill>
          <a:blip r:embed="rId6"/>
          <a:stretch/>
        </p:blipFill>
        <p:spPr>
          <a:xfrm>
            <a:off x="3562920" y="5990400"/>
            <a:ext cx="641160" cy="641160"/>
          </a:xfrm>
          <a:prstGeom prst="rect">
            <a:avLst/>
          </a:prstGeom>
          <a:ln w="12700">
            <a:noFill/>
          </a:ln>
        </p:spPr>
      </p:pic>
      <p:grpSp>
        <p:nvGrpSpPr>
          <p:cNvPr id="1727" name="Group"/>
          <p:cNvGrpSpPr/>
          <p:nvPr/>
        </p:nvGrpSpPr>
        <p:grpSpPr>
          <a:xfrm>
            <a:off x="8557920" y="-1800"/>
            <a:ext cx="565920" cy="565920"/>
            <a:chOff x="8557920" y="-1800"/>
            <a:chExt cx="565920" cy="565920"/>
          </a:xfrm>
        </p:grpSpPr>
        <p:sp>
          <p:nvSpPr>
            <p:cNvPr id="1728" name="Rectangle"/>
            <p:cNvSpPr/>
            <p:nvPr/>
          </p:nvSpPr>
          <p:spPr>
            <a:xfrm>
              <a:off x="8566560" y="33840"/>
              <a:ext cx="548640" cy="495000"/>
            </a:xfrm>
            <a:prstGeom prst="rect">
              <a:avLst/>
            </a:prstGeom>
            <a:solidFill>
              <a:srgbClr val="FFFFFF"/>
            </a:solidFill>
            <a:ln w="63500">
              <a:solidFill>
                <a:srgbClr val="7076E5"/>
              </a:solidFill>
              <a:miter/>
            </a:ln>
          </p:spPr>
          <p:style>
            <a:lnRef idx="0">
              <a:scrgbClr r="0" g="0" b="0"/>
            </a:lnRef>
            <a:fillRef idx="0">
              <a:scrgbClr r="0" g="0" b="0"/>
            </a:fillRef>
            <a:effectRef idx="0">
              <a:scrgbClr r="0" g="0" b="0"/>
            </a:effectRef>
            <a:fontRef idx="minor"/>
          </p:style>
          <p:txBody>
            <a:bodyPr lIns="50760" tIns="50760" rIns="50760" bIns="50760" numCol="1" spcCol="0" anchor="ctr">
              <a:noAutofit/>
            </a:bodyPr>
            <a:lstStyle/>
            <a:p>
              <a:pPr algn="ctr" defTabSz="584280">
                <a:lnSpc>
                  <a:spcPct val="100000"/>
                </a:lnSpc>
                <a:tabLst>
                  <a:tab pos="0" algn="l"/>
                </a:tabLst>
              </a:pPr>
              <a:endParaRPr lang="en-US" sz="4000" b="0" strike="noStrike" spc="-1">
                <a:solidFill>
                  <a:srgbClr val="FFFFFF"/>
                </a:solidFill>
                <a:latin typeface="Gill Sans"/>
                <a:ea typeface="Gill Sans"/>
              </a:endParaRPr>
            </a:p>
          </p:txBody>
        </p:sp>
        <p:pic>
          <p:nvPicPr>
            <p:cNvPr id="1729" name="398271-200.png" descr="398271-200.png"/>
            <p:cNvPicPr/>
            <p:nvPr/>
          </p:nvPicPr>
          <p:blipFill>
            <a:blip r:embed="rId7"/>
            <a:stretch/>
          </p:blipFill>
          <p:spPr>
            <a:xfrm>
              <a:off x="8557920" y="-1800"/>
              <a:ext cx="565920" cy="565920"/>
            </a:xfrm>
            <a:prstGeom prst="rect">
              <a:avLst/>
            </a:prstGeom>
            <a:ln w="12700">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CC885-12A5-C06A-AEE4-20443FEB3F36}"/>
            </a:ext>
          </a:extLst>
        </p:cNvPr>
        <p:cNvGrpSpPr/>
        <p:nvPr/>
      </p:nvGrpSpPr>
      <p:grpSpPr>
        <a:xfrm>
          <a:off x="0" y="0"/>
          <a:ext cx="0" cy="0"/>
          <a:chOff x="0" y="0"/>
          <a:chExt cx="0" cy="0"/>
        </a:xfrm>
      </p:grpSpPr>
      <p:sp>
        <p:nvSpPr>
          <p:cNvPr id="1730" name="PlaceHolder 1">
            <a:extLst>
              <a:ext uri="{FF2B5EF4-FFF2-40B4-BE49-F238E27FC236}">
                <a16:creationId xmlns:a16="http://schemas.microsoft.com/office/drawing/2014/main" id="{A13DA724-37E3-6DF5-46DD-81796170D570}"/>
              </a:ext>
            </a:extLst>
          </p:cNvPr>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Energetic particles</a:t>
            </a:r>
            <a:endParaRPr lang="en-US" sz="3600" b="0" strike="noStrike" spc="-1">
              <a:solidFill>
                <a:srgbClr val="000000"/>
              </a:solidFill>
              <a:latin typeface="Calibri"/>
            </a:endParaRPr>
          </a:p>
        </p:txBody>
      </p:sp>
      <p:grpSp>
        <p:nvGrpSpPr>
          <p:cNvPr id="1732" name="Group">
            <a:extLst>
              <a:ext uri="{FF2B5EF4-FFF2-40B4-BE49-F238E27FC236}">
                <a16:creationId xmlns:a16="http://schemas.microsoft.com/office/drawing/2014/main" id="{A5B257AD-0062-2844-59E9-A17D52E8DFD7}"/>
              </a:ext>
            </a:extLst>
          </p:cNvPr>
          <p:cNvGrpSpPr/>
          <p:nvPr/>
        </p:nvGrpSpPr>
        <p:grpSpPr>
          <a:xfrm>
            <a:off x="7268760" y="195120"/>
            <a:ext cx="662400" cy="662400"/>
            <a:chOff x="7268760" y="195120"/>
            <a:chExt cx="662400" cy="662400"/>
          </a:xfrm>
        </p:grpSpPr>
        <p:sp>
          <p:nvSpPr>
            <p:cNvPr id="1733" name="Rectangle">
              <a:extLst>
                <a:ext uri="{FF2B5EF4-FFF2-40B4-BE49-F238E27FC236}">
                  <a16:creationId xmlns:a16="http://schemas.microsoft.com/office/drawing/2014/main" id="{0F6C4CA8-8EA7-F611-573B-5407977F39C6}"/>
                </a:ext>
              </a:extLst>
            </p:cNvPr>
            <p:cNvSpPr/>
            <p:nvPr/>
          </p:nvSpPr>
          <p:spPr>
            <a:xfrm>
              <a:off x="7278840" y="236520"/>
              <a:ext cx="642240" cy="579600"/>
            </a:xfrm>
            <a:prstGeom prst="rect">
              <a:avLst/>
            </a:prstGeom>
            <a:solidFill>
              <a:srgbClr val="FFFFFF"/>
            </a:solidFill>
            <a:ln w="38100">
              <a:solidFill>
                <a:srgbClr val="7076E5"/>
              </a:solidFill>
              <a:miter/>
            </a:ln>
          </p:spPr>
          <p:style>
            <a:lnRef idx="0">
              <a:scrgbClr r="0" g="0" b="0"/>
            </a:lnRef>
            <a:fillRef idx="0">
              <a:scrgbClr r="0" g="0" b="0"/>
            </a:fillRef>
            <a:effectRef idx="0">
              <a:scrgbClr r="0" g="0" b="0"/>
            </a:effectRef>
            <a:fontRef idx="minor"/>
          </p:style>
          <p:txBody>
            <a:bodyPr lIns="35640" tIns="35640" rIns="35640" bIns="35640" numCol="1" spcCol="0" anchor="ctr">
              <a:noAutofit/>
            </a:bodyPr>
            <a:lstStyle/>
            <a:p>
              <a:pPr algn="ctr" defTabSz="410760">
                <a:lnSpc>
                  <a:spcPct val="100000"/>
                </a:lnSpc>
                <a:tabLst>
                  <a:tab pos="0" algn="l"/>
                </a:tabLst>
              </a:pPr>
              <a:endParaRPr lang="en-US" sz="2800" b="0" strike="noStrike" spc="-1">
                <a:solidFill>
                  <a:srgbClr val="FFFFFF"/>
                </a:solidFill>
                <a:latin typeface="Gill Sans"/>
                <a:ea typeface="Gill Sans"/>
              </a:endParaRPr>
            </a:p>
          </p:txBody>
        </p:sp>
        <p:pic>
          <p:nvPicPr>
            <p:cNvPr id="1734" name="398271-200.png" descr="398271-200.png">
              <a:extLst>
                <a:ext uri="{FF2B5EF4-FFF2-40B4-BE49-F238E27FC236}">
                  <a16:creationId xmlns:a16="http://schemas.microsoft.com/office/drawing/2014/main" id="{5185D662-AEA7-5E13-85A5-E57293077D80}"/>
                </a:ext>
              </a:extLst>
            </p:cNvPr>
            <p:cNvPicPr/>
            <p:nvPr/>
          </p:nvPicPr>
          <p:blipFill>
            <a:blip r:embed="rId3"/>
            <a:stretch/>
          </p:blipFill>
          <p:spPr>
            <a:xfrm>
              <a:off x="7268760" y="195120"/>
              <a:ext cx="662400" cy="662400"/>
            </a:xfrm>
            <a:prstGeom prst="rect">
              <a:avLst/>
            </a:prstGeom>
            <a:ln w="12700">
              <a:noFill/>
            </a:ln>
          </p:spPr>
        </p:pic>
      </p:grpSp>
      <p:pic>
        <p:nvPicPr>
          <p:cNvPr id="1735" name="sun.png" descr="sun.png">
            <a:extLst>
              <a:ext uri="{FF2B5EF4-FFF2-40B4-BE49-F238E27FC236}">
                <a16:creationId xmlns:a16="http://schemas.microsoft.com/office/drawing/2014/main" id="{C6407D99-6087-9C51-81F2-39803B8C93D2}"/>
              </a:ext>
            </a:extLst>
          </p:cNvPr>
          <p:cNvPicPr/>
          <p:nvPr/>
        </p:nvPicPr>
        <p:blipFill>
          <a:blip r:embed="rId4"/>
          <a:stretch/>
        </p:blipFill>
        <p:spPr>
          <a:xfrm>
            <a:off x="8012520" y="32760"/>
            <a:ext cx="987840" cy="987840"/>
          </a:xfrm>
          <a:prstGeom prst="rect">
            <a:avLst/>
          </a:prstGeom>
          <a:ln w="12700">
            <a:noFill/>
          </a:ln>
        </p:spPr>
      </p:pic>
      <p:sp>
        <p:nvSpPr>
          <p:cNvPr id="2" name="TextBox 1">
            <a:extLst>
              <a:ext uri="{FF2B5EF4-FFF2-40B4-BE49-F238E27FC236}">
                <a16:creationId xmlns:a16="http://schemas.microsoft.com/office/drawing/2014/main" id="{47553BA7-E70E-FBA9-FB92-06ED5E39E679}"/>
              </a:ext>
            </a:extLst>
          </p:cNvPr>
          <p:cNvSpPr txBox="1"/>
          <p:nvPr/>
        </p:nvSpPr>
        <p:spPr>
          <a:xfrm>
            <a:off x="1172160" y="1224360"/>
            <a:ext cx="6089904" cy="523220"/>
          </a:xfrm>
          <a:prstGeom prst="rect">
            <a:avLst/>
          </a:prstGeom>
          <a:noFill/>
        </p:spPr>
        <p:txBody>
          <a:bodyPr wrap="square" rtlCol="0">
            <a:spAutoFit/>
          </a:bodyPr>
          <a:lstStyle/>
          <a:p>
            <a:pPr algn="ctr"/>
            <a:r>
              <a:rPr lang="en-US" sz="2800" b="1" dirty="0"/>
              <a:t>MEASURED </a:t>
            </a:r>
            <a:r>
              <a:rPr lang="en-US" sz="2000" dirty="0"/>
              <a:t>by GOES</a:t>
            </a:r>
            <a:endParaRPr lang="en-BE" sz="2000" dirty="0"/>
          </a:p>
        </p:txBody>
      </p:sp>
      <p:pic>
        <p:nvPicPr>
          <p:cNvPr id="3" name="satellite-icon.png" descr="satellite-icon.png">
            <a:extLst>
              <a:ext uri="{FF2B5EF4-FFF2-40B4-BE49-F238E27FC236}">
                <a16:creationId xmlns:a16="http://schemas.microsoft.com/office/drawing/2014/main" id="{B785925F-2D93-51E5-D025-7158C51DE5E7}"/>
              </a:ext>
            </a:extLst>
          </p:cNvPr>
          <p:cNvPicPr/>
          <p:nvPr/>
        </p:nvPicPr>
        <p:blipFill>
          <a:blip r:embed="rId5"/>
          <a:stretch/>
        </p:blipFill>
        <p:spPr>
          <a:xfrm>
            <a:off x="7162920" y="1020600"/>
            <a:ext cx="662400" cy="662400"/>
          </a:xfrm>
          <a:prstGeom prst="rect">
            <a:avLst/>
          </a:prstGeom>
          <a:ln w="12700">
            <a:noFill/>
          </a:ln>
        </p:spPr>
      </p:pic>
      <p:sp>
        <p:nvSpPr>
          <p:cNvPr id="4" name="TextBox 3">
            <a:extLst>
              <a:ext uri="{FF2B5EF4-FFF2-40B4-BE49-F238E27FC236}">
                <a16:creationId xmlns:a16="http://schemas.microsoft.com/office/drawing/2014/main" id="{A18FF6B7-3558-1936-78F0-94BCB386E53D}"/>
              </a:ext>
            </a:extLst>
          </p:cNvPr>
          <p:cNvSpPr txBox="1"/>
          <p:nvPr/>
        </p:nvSpPr>
        <p:spPr>
          <a:xfrm>
            <a:off x="8012520" y="1245618"/>
            <a:ext cx="1216872" cy="369332"/>
          </a:xfrm>
          <a:prstGeom prst="rect">
            <a:avLst/>
          </a:prstGeom>
          <a:noFill/>
        </p:spPr>
        <p:txBody>
          <a:bodyPr wrap="square" rtlCol="0">
            <a:spAutoFit/>
          </a:bodyPr>
          <a:lstStyle/>
          <a:p>
            <a:r>
              <a:rPr lang="en-US" dirty="0"/>
              <a:t>GOES</a:t>
            </a:r>
            <a:endParaRPr lang="en-BE" dirty="0"/>
          </a:p>
        </p:txBody>
      </p:sp>
      <p:pic>
        <p:nvPicPr>
          <p:cNvPr id="6" name="Picture 5">
            <a:extLst>
              <a:ext uri="{FF2B5EF4-FFF2-40B4-BE49-F238E27FC236}">
                <a16:creationId xmlns:a16="http://schemas.microsoft.com/office/drawing/2014/main" id="{73EC6EB2-4C84-E6E8-BED9-5217DA9864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72" y="2382282"/>
            <a:ext cx="8220456" cy="4136283"/>
          </a:xfrm>
          <a:prstGeom prst="rect">
            <a:avLst/>
          </a:prstGeom>
        </p:spPr>
      </p:pic>
      <p:sp>
        <p:nvSpPr>
          <p:cNvPr id="10" name="TextBox 9">
            <a:extLst>
              <a:ext uri="{FF2B5EF4-FFF2-40B4-BE49-F238E27FC236}">
                <a16:creationId xmlns:a16="http://schemas.microsoft.com/office/drawing/2014/main" id="{BD0E653C-3AE8-8D8A-B9E2-645DFE804F22}"/>
              </a:ext>
            </a:extLst>
          </p:cNvPr>
          <p:cNvSpPr txBox="1"/>
          <p:nvPr/>
        </p:nvSpPr>
        <p:spPr>
          <a:xfrm>
            <a:off x="877824" y="6333899"/>
            <a:ext cx="7043256" cy="369332"/>
          </a:xfrm>
          <a:prstGeom prst="rect">
            <a:avLst/>
          </a:prstGeom>
          <a:noFill/>
        </p:spPr>
        <p:txBody>
          <a:bodyPr wrap="square">
            <a:spAutoFit/>
          </a:bodyPr>
          <a:lstStyle/>
          <a:p>
            <a:r>
              <a:rPr lang="de-DE" b="1" dirty="0"/>
              <a:t>Check out: </a:t>
            </a:r>
            <a:r>
              <a:rPr lang="de-DE" dirty="0"/>
              <a:t>https://www.swpc.noaa.gov/products/goes-proton-flux</a:t>
            </a:r>
            <a:endParaRPr lang="en-BE" dirty="0"/>
          </a:p>
        </p:txBody>
      </p:sp>
    </p:spTree>
    <p:extLst>
      <p:ext uri="{BB962C8B-B14F-4D97-AF65-F5344CB8AC3E}">
        <p14:creationId xmlns:p14="http://schemas.microsoft.com/office/powerpoint/2010/main" val="324271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6963E-E279-87CB-AFAE-7151CC1FD8DD}"/>
            </a:ext>
          </a:extLst>
        </p:cNvPr>
        <p:cNvGrpSpPr/>
        <p:nvPr/>
      </p:nvGrpSpPr>
      <p:grpSpPr>
        <a:xfrm>
          <a:off x="0" y="0"/>
          <a:ext cx="0" cy="0"/>
          <a:chOff x="0" y="0"/>
          <a:chExt cx="0" cy="0"/>
        </a:xfrm>
      </p:grpSpPr>
      <p:sp>
        <p:nvSpPr>
          <p:cNvPr id="1730" name="PlaceHolder 1">
            <a:extLst>
              <a:ext uri="{FF2B5EF4-FFF2-40B4-BE49-F238E27FC236}">
                <a16:creationId xmlns:a16="http://schemas.microsoft.com/office/drawing/2014/main" id="{31E94D2F-5E53-5FA1-110A-BAF75F2C37D3}"/>
              </a:ext>
            </a:extLst>
          </p:cNvPr>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Energetic particles</a:t>
            </a:r>
            <a:endParaRPr lang="en-US" sz="3600" b="0" strike="noStrike" spc="-1">
              <a:solidFill>
                <a:srgbClr val="000000"/>
              </a:solidFill>
              <a:latin typeface="Calibri"/>
            </a:endParaRPr>
          </a:p>
        </p:txBody>
      </p:sp>
      <p:grpSp>
        <p:nvGrpSpPr>
          <p:cNvPr id="1732" name="Group">
            <a:extLst>
              <a:ext uri="{FF2B5EF4-FFF2-40B4-BE49-F238E27FC236}">
                <a16:creationId xmlns:a16="http://schemas.microsoft.com/office/drawing/2014/main" id="{4FF94906-8B12-34D1-DC4F-66A9A9680ED5}"/>
              </a:ext>
            </a:extLst>
          </p:cNvPr>
          <p:cNvGrpSpPr/>
          <p:nvPr/>
        </p:nvGrpSpPr>
        <p:grpSpPr>
          <a:xfrm>
            <a:off x="7268760" y="195120"/>
            <a:ext cx="662400" cy="662400"/>
            <a:chOff x="7268760" y="195120"/>
            <a:chExt cx="662400" cy="662400"/>
          </a:xfrm>
        </p:grpSpPr>
        <p:sp>
          <p:nvSpPr>
            <p:cNvPr id="1733" name="Rectangle">
              <a:extLst>
                <a:ext uri="{FF2B5EF4-FFF2-40B4-BE49-F238E27FC236}">
                  <a16:creationId xmlns:a16="http://schemas.microsoft.com/office/drawing/2014/main" id="{9893E426-4BF4-3CA2-9070-2246152FB660}"/>
                </a:ext>
              </a:extLst>
            </p:cNvPr>
            <p:cNvSpPr/>
            <p:nvPr/>
          </p:nvSpPr>
          <p:spPr>
            <a:xfrm>
              <a:off x="7278840" y="236520"/>
              <a:ext cx="642240" cy="579600"/>
            </a:xfrm>
            <a:prstGeom prst="rect">
              <a:avLst/>
            </a:prstGeom>
            <a:solidFill>
              <a:srgbClr val="FFFFFF"/>
            </a:solidFill>
            <a:ln w="38100">
              <a:solidFill>
                <a:srgbClr val="7076E5"/>
              </a:solidFill>
              <a:miter/>
            </a:ln>
          </p:spPr>
          <p:style>
            <a:lnRef idx="0">
              <a:scrgbClr r="0" g="0" b="0"/>
            </a:lnRef>
            <a:fillRef idx="0">
              <a:scrgbClr r="0" g="0" b="0"/>
            </a:fillRef>
            <a:effectRef idx="0">
              <a:scrgbClr r="0" g="0" b="0"/>
            </a:effectRef>
            <a:fontRef idx="minor"/>
          </p:style>
          <p:txBody>
            <a:bodyPr lIns="35640" tIns="35640" rIns="35640" bIns="35640" numCol="1" spcCol="0" anchor="ctr">
              <a:noAutofit/>
            </a:bodyPr>
            <a:lstStyle/>
            <a:p>
              <a:pPr algn="ctr" defTabSz="410760">
                <a:lnSpc>
                  <a:spcPct val="100000"/>
                </a:lnSpc>
                <a:tabLst>
                  <a:tab pos="0" algn="l"/>
                </a:tabLst>
              </a:pPr>
              <a:endParaRPr lang="en-US" sz="2800" b="0" strike="noStrike" spc="-1">
                <a:solidFill>
                  <a:srgbClr val="FFFFFF"/>
                </a:solidFill>
                <a:latin typeface="Gill Sans"/>
                <a:ea typeface="Gill Sans"/>
              </a:endParaRPr>
            </a:p>
          </p:txBody>
        </p:sp>
        <p:pic>
          <p:nvPicPr>
            <p:cNvPr id="1734" name="398271-200.png" descr="398271-200.png">
              <a:extLst>
                <a:ext uri="{FF2B5EF4-FFF2-40B4-BE49-F238E27FC236}">
                  <a16:creationId xmlns:a16="http://schemas.microsoft.com/office/drawing/2014/main" id="{BD675710-C62C-0786-867A-5A614C3B308C}"/>
                </a:ext>
              </a:extLst>
            </p:cNvPr>
            <p:cNvPicPr/>
            <p:nvPr/>
          </p:nvPicPr>
          <p:blipFill>
            <a:blip r:embed="rId3"/>
            <a:stretch/>
          </p:blipFill>
          <p:spPr>
            <a:xfrm>
              <a:off x="7268760" y="195120"/>
              <a:ext cx="662400" cy="662400"/>
            </a:xfrm>
            <a:prstGeom prst="rect">
              <a:avLst/>
            </a:prstGeom>
            <a:ln w="12700">
              <a:noFill/>
            </a:ln>
          </p:spPr>
        </p:pic>
      </p:grpSp>
      <p:pic>
        <p:nvPicPr>
          <p:cNvPr id="1735" name="sun.png" descr="sun.png">
            <a:extLst>
              <a:ext uri="{FF2B5EF4-FFF2-40B4-BE49-F238E27FC236}">
                <a16:creationId xmlns:a16="http://schemas.microsoft.com/office/drawing/2014/main" id="{9FB4371F-B935-B8B8-A83D-E7C543E63571}"/>
              </a:ext>
            </a:extLst>
          </p:cNvPr>
          <p:cNvPicPr/>
          <p:nvPr/>
        </p:nvPicPr>
        <p:blipFill>
          <a:blip r:embed="rId4"/>
          <a:stretch/>
        </p:blipFill>
        <p:spPr>
          <a:xfrm>
            <a:off x="8012520" y="32760"/>
            <a:ext cx="987840" cy="987840"/>
          </a:xfrm>
          <a:prstGeom prst="rect">
            <a:avLst/>
          </a:prstGeom>
          <a:ln w="12700">
            <a:noFill/>
          </a:ln>
        </p:spPr>
      </p:pic>
      <p:sp>
        <p:nvSpPr>
          <p:cNvPr id="2" name="TextBox 1">
            <a:extLst>
              <a:ext uri="{FF2B5EF4-FFF2-40B4-BE49-F238E27FC236}">
                <a16:creationId xmlns:a16="http://schemas.microsoft.com/office/drawing/2014/main" id="{5AAD809F-85D7-AA04-A50C-D5581F6ECADD}"/>
              </a:ext>
            </a:extLst>
          </p:cNvPr>
          <p:cNvSpPr txBox="1"/>
          <p:nvPr/>
        </p:nvSpPr>
        <p:spPr>
          <a:xfrm>
            <a:off x="1172160" y="1224360"/>
            <a:ext cx="6089904" cy="523220"/>
          </a:xfrm>
          <a:prstGeom prst="rect">
            <a:avLst/>
          </a:prstGeom>
          <a:noFill/>
        </p:spPr>
        <p:txBody>
          <a:bodyPr wrap="square" rtlCol="0">
            <a:spAutoFit/>
          </a:bodyPr>
          <a:lstStyle/>
          <a:p>
            <a:pPr algn="ctr"/>
            <a:r>
              <a:rPr lang="en-US" sz="2800" b="1" dirty="0"/>
              <a:t>MEASURED </a:t>
            </a:r>
            <a:r>
              <a:rPr lang="en-US" sz="2000" dirty="0"/>
              <a:t>by GOES</a:t>
            </a:r>
            <a:endParaRPr lang="en-BE" sz="2000" dirty="0"/>
          </a:p>
        </p:txBody>
      </p:sp>
      <p:pic>
        <p:nvPicPr>
          <p:cNvPr id="3" name="satellite-icon.png" descr="satellite-icon.png">
            <a:extLst>
              <a:ext uri="{FF2B5EF4-FFF2-40B4-BE49-F238E27FC236}">
                <a16:creationId xmlns:a16="http://schemas.microsoft.com/office/drawing/2014/main" id="{14DA5F89-16EB-F464-8C23-C34A835EC770}"/>
              </a:ext>
            </a:extLst>
          </p:cNvPr>
          <p:cNvPicPr/>
          <p:nvPr/>
        </p:nvPicPr>
        <p:blipFill>
          <a:blip r:embed="rId5"/>
          <a:stretch/>
        </p:blipFill>
        <p:spPr>
          <a:xfrm>
            <a:off x="7162920" y="1020600"/>
            <a:ext cx="662400" cy="662400"/>
          </a:xfrm>
          <a:prstGeom prst="rect">
            <a:avLst/>
          </a:prstGeom>
          <a:ln w="12700">
            <a:noFill/>
          </a:ln>
        </p:spPr>
      </p:pic>
      <p:sp>
        <p:nvSpPr>
          <p:cNvPr id="4" name="TextBox 3">
            <a:extLst>
              <a:ext uri="{FF2B5EF4-FFF2-40B4-BE49-F238E27FC236}">
                <a16:creationId xmlns:a16="http://schemas.microsoft.com/office/drawing/2014/main" id="{1F7167CA-71DA-407D-A898-5BB7F1E02C4D}"/>
              </a:ext>
            </a:extLst>
          </p:cNvPr>
          <p:cNvSpPr txBox="1"/>
          <p:nvPr/>
        </p:nvSpPr>
        <p:spPr>
          <a:xfrm>
            <a:off x="8012520" y="1245618"/>
            <a:ext cx="1216872" cy="369332"/>
          </a:xfrm>
          <a:prstGeom prst="rect">
            <a:avLst/>
          </a:prstGeom>
          <a:noFill/>
        </p:spPr>
        <p:txBody>
          <a:bodyPr wrap="square" rtlCol="0">
            <a:spAutoFit/>
          </a:bodyPr>
          <a:lstStyle/>
          <a:p>
            <a:r>
              <a:rPr lang="en-US" dirty="0"/>
              <a:t>GOES</a:t>
            </a:r>
            <a:endParaRPr lang="en-BE" dirty="0"/>
          </a:p>
        </p:txBody>
      </p:sp>
      <p:pic>
        <p:nvPicPr>
          <p:cNvPr id="6" name="Picture 5">
            <a:extLst>
              <a:ext uri="{FF2B5EF4-FFF2-40B4-BE49-F238E27FC236}">
                <a16:creationId xmlns:a16="http://schemas.microsoft.com/office/drawing/2014/main" id="{859CE1BF-0A3A-7EB2-E4BF-CD13E48DCF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780" y="2688957"/>
            <a:ext cx="8220456" cy="4136283"/>
          </a:xfrm>
          <a:prstGeom prst="rect">
            <a:avLst/>
          </a:prstGeom>
        </p:spPr>
      </p:pic>
      <p:sp>
        <p:nvSpPr>
          <p:cNvPr id="10" name="TextBox 9">
            <a:extLst>
              <a:ext uri="{FF2B5EF4-FFF2-40B4-BE49-F238E27FC236}">
                <a16:creationId xmlns:a16="http://schemas.microsoft.com/office/drawing/2014/main" id="{46D01E15-B1FF-237F-AB42-B7DE49A54135}"/>
              </a:ext>
            </a:extLst>
          </p:cNvPr>
          <p:cNvSpPr txBox="1"/>
          <p:nvPr/>
        </p:nvSpPr>
        <p:spPr>
          <a:xfrm>
            <a:off x="1653228" y="1937490"/>
            <a:ext cx="7240572" cy="646331"/>
          </a:xfrm>
          <a:prstGeom prst="rect">
            <a:avLst/>
          </a:prstGeom>
          <a:noFill/>
        </p:spPr>
        <p:txBody>
          <a:bodyPr wrap="square">
            <a:spAutoFit/>
          </a:bodyPr>
          <a:lstStyle/>
          <a:p>
            <a:r>
              <a:rPr lang="de-DE" b="1" dirty="0"/>
              <a:t>Proton </a:t>
            </a:r>
            <a:r>
              <a:rPr lang="de-DE" b="1" dirty="0" err="1"/>
              <a:t>flux</a:t>
            </a:r>
            <a:r>
              <a:rPr lang="de-DE" b="1" dirty="0"/>
              <a:t> </a:t>
            </a:r>
            <a:r>
              <a:rPr lang="de-DE" dirty="0"/>
              <a:t>:  </a:t>
            </a:r>
            <a:r>
              <a:rPr lang="de-DE" dirty="0" err="1"/>
              <a:t>Number</a:t>
            </a:r>
            <a:r>
              <a:rPr lang="de-DE" dirty="0"/>
              <a:t> </a:t>
            </a:r>
            <a:r>
              <a:rPr lang="de-DE" dirty="0" err="1"/>
              <a:t>of</a:t>
            </a:r>
            <a:r>
              <a:rPr lang="de-DE" dirty="0"/>
              <a:t> </a:t>
            </a:r>
            <a:r>
              <a:rPr lang="de-DE" dirty="0" err="1"/>
              <a:t>protons</a:t>
            </a:r>
            <a:r>
              <a:rPr lang="de-DE" dirty="0"/>
              <a:t> on a </a:t>
            </a:r>
            <a:r>
              <a:rPr lang="de-DE" dirty="0" err="1"/>
              <a:t>given</a:t>
            </a:r>
            <a:r>
              <a:rPr lang="de-DE" dirty="0"/>
              <a:t> „</a:t>
            </a:r>
            <a:r>
              <a:rPr lang="de-DE" dirty="0" err="1"/>
              <a:t>surface</a:t>
            </a:r>
            <a:r>
              <a:rPr lang="de-DE" dirty="0"/>
              <a:t>“ per </a:t>
            </a:r>
            <a:r>
              <a:rPr lang="de-DE" dirty="0" err="1"/>
              <a:t>seconds</a:t>
            </a:r>
            <a:endParaRPr lang="de-DE" dirty="0"/>
          </a:p>
          <a:p>
            <a:r>
              <a:rPr lang="de-DE" b="1" dirty="0"/>
              <a:t>Unit             :</a:t>
            </a:r>
            <a:r>
              <a:rPr lang="de-DE" dirty="0"/>
              <a:t>  PFU = </a:t>
            </a:r>
            <a:r>
              <a:rPr lang="de-DE" dirty="0" err="1"/>
              <a:t>Particle</a:t>
            </a:r>
            <a:r>
              <a:rPr lang="de-DE" dirty="0"/>
              <a:t> Flux Unit</a:t>
            </a:r>
            <a:endParaRPr lang="en-BE" dirty="0"/>
          </a:p>
        </p:txBody>
      </p:sp>
    </p:spTree>
    <p:extLst>
      <p:ext uri="{BB962C8B-B14F-4D97-AF65-F5344CB8AC3E}">
        <p14:creationId xmlns:p14="http://schemas.microsoft.com/office/powerpoint/2010/main" val="1608812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9278-E459-971A-55E5-CD60C49D6485}"/>
            </a:ext>
          </a:extLst>
        </p:cNvPr>
        <p:cNvGrpSpPr/>
        <p:nvPr/>
      </p:nvGrpSpPr>
      <p:grpSpPr>
        <a:xfrm>
          <a:off x="0" y="0"/>
          <a:ext cx="0" cy="0"/>
          <a:chOff x="0" y="0"/>
          <a:chExt cx="0" cy="0"/>
        </a:xfrm>
      </p:grpSpPr>
      <p:sp>
        <p:nvSpPr>
          <p:cNvPr id="1730" name="PlaceHolder 1">
            <a:extLst>
              <a:ext uri="{FF2B5EF4-FFF2-40B4-BE49-F238E27FC236}">
                <a16:creationId xmlns:a16="http://schemas.microsoft.com/office/drawing/2014/main" id="{02848123-B7F0-C5BC-3747-923AE653703B}"/>
              </a:ext>
            </a:extLst>
          </p:cNvPr>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Energetic particles</a:t>
            </a:r>
            <a:endParaRPr lang="en-US" sz="3600" b="0" strike="noStrike" spc="-1">
              <a:solidFill>
                <a:srgbClr val="000000"/>
              </a:solidFill>
              <a:latin typeface="Calibri"/>
            </a:endParaRPr>
          </a:p>
        </p:txBody>
      </p:sp>
      <p:grpSp>
        <p:nvGrpSpPr>
          <p:cNvPr id="1732" name="Group">
            <a:extLst>
              <a:ext uri="{FF2B5EF4-FFF2-40B4-BE49-F238E27FC236}">
                <a16:creationId xmlns:a16="http://schemas.microsoft.com/office/drawing/2014/main" id="{0CF261E3-DAB1-FE93-E854-2A7A0185AF0B}"/>
              </a:ext>
            </a:extLst>
          </p:cNvPr>
          <p:cNvGrpSpPr/>
          <p:nvPr/>
        </p:nvGrpSpPr>
        <p:grpSpPr>
          <a:xfrm>
            <a:off x="7268760" y="195120"/>
            <a:ext cx="662400" cy="662400"/>
            <a:chOff x="7268760" y="195120"/>
            <a:chExt cx="662400" cy="662400"/>
          </a:xfrm>
        </p:grpSpPr>
        <p:sp>
          <p:nvSpPr>
            <p:cNvPr id="1733" name="Rectangle">
              <a:extLst>
                <a:ext uri="{FF2B5EF4-FFF2-40B4-BE49-F238E27FC236}">
                  <a16:creationId xmlns:a16="http://schemas.microsoft.com/office/drawing/2014/main" id="{5B194EE3-2E0F-63B4-95C5-8266F88F329C}"/>
                </a:ext>
              </a:extLst>
            </p:cNvPr>
            <p:cNvSpPr/>
            <p:nvPr/>
          </p:nvSpPr>
          <p:spPr>
            <a:xfrm>
              <a:off x="7278840" y="236520"/>
              <a:ext cx="642240" cy="579600"/>
            </a:xfrm>
            <a:prstGeom prst="rect">
              <a:avLst/>
            </a:prstGeom>
            <a:solidFill>
              <a:srgbClr val="FFFFFF"/>
            </a:solidFill>
            <a:ln w="38100">
              <a:solidFill>
                <a:srgbClr val="7076E5"/>
              </a:solidFill>
              <a:miter/>
            </a:ln>
          </p:spPr>
          <p:style>
            <a:lnRef idx="0">
              <a:scrgbClr r="0" g="0" b="0"/>
            </a:lnRef>
            <a:fillRef idx="0">
              <a:scrgbClr r="0" g="0" b="0"/>
            </a:fillRef>
            <a:effectRef idx="0">
              <a:scrgbClr r="0" g="0" b="0"/>
            </a:effectRef>
            <a:fontRef idx="minor"/>
          </p:style>
          <p:txBody>
            <a:bodyPr lIns="35640" tIns="35640" rIns="35640" bIns="35640" numCol="1" spcCol="0" anchor="ctr">
              <a:noAutofit/>
            </a:bodyPr>
            <a:lstStyle/>
            <a:p>
              <a:pPr algn="ctr" defTabSz="410760">
                <a:lnSpc>
                  <a:spcPct val="100000"/>
                </a:lnSpc>
                <a:tabLst>
                  <a:tab pos="0" algn="l"/>
                </a:tabLst>
              </a:pPr>
              <a:endParaRPr lang="en-US" sz="2800" b="0" strike="noStrike" spc="-1">
                <a:solidFill>
                  <a:srgbClr val="FFFFFF"/>
                </a:solidFill>
                <a:latin typeface="Gill Sans"/>
                <a:ea typeface="Gill Sans"/>
              </a:endParaRPr>
            </a:p>
          </p:txBody>
        </p:sp>
        <p:pic>
          <p:nvPicPr>
            <p:cNvPr id="1734" name="398271-200.png" descr="398271-200.png">
              <a:extLst>
                <a:ext uri="{FF2B5EF4-FFF2-40B4-BE49-F238E27FC236}">
                  <a16:creationId xmlns:a16="http://schemas.microsoft.com/office/drawing/2014/main" id="{DCADEFA2-C93E-94F2-884D-C76EF395156A}"/>
                </a:ext>
              </a:extLst>
            </p:cNvPr>
            <p:cNvPicPr/>
            <p:nvPr/>
          </p:nvPicPr>
          <p:blipFill>
            <a:blip r:embed="rId3"/>
            <a:stretch/>
          </p:blipFill>
          <p:spPr>
            <a:xfrm>
              <a:off x="7268760" y="195120"/>
              <a:ext cx="662400" cy="662400"/>
            </a:xfrm>
            <a:prstGeom prst="rect">
              <a:avLst/>
            </a:prstGeom>
            <a:ln w="12700">
              <a:noFill/>
            </a:ln>
          </p:spPr>
        </p:pic>
      </p:grpSp>
      <p:pic>
        <p:nvPicPr>
          <p:cNvPr id="1735" name="sun.png" descr="sun.png">
            <a:extLst>
              <a:ext uri="{FF2B5EF4-FFF2-40B4-BE49-F238E27FC236}">
                <a16:creationId xmlns:a16="http://schemas.microsoft.com/office/drawing/2014/main" id="{E783D3C0-5D91-929A-1B80-05002F1D6462}"/>
              </a:ext>
            </a:extLst>
          </p:cNvPr>
          <p:cNvPicPr/>
          <p:nvPr/>
        </p:nvPicPr>
        <p:blipFill>
          <a:blip r:embed="rId4"/>
          <a:stretch/>
        </p:blipFill>
        <p:spPr>
          <a:xfrm>
            <a:off x="8012520" y="32760"/>
            <a:ext cx="987840" cy="987840"/>
          </a:xfrm>
          <a:prstGeom prst="rect">
            <a:avLst/>
          </a:prstGeom>
          <a:ln w="12700">
            <a:noFill/>
          </a:ln>
        </p:spPr>
      </p:pic>
      <p:sp>
        <p:nvSpPr>
          <p:cNvPr id="2" name="TextBox 1">
            <a:extLst>
              <a:ext uri="{FF2B5EF4-FFF2-40B4-BE49-F238E27FC236}">
                <a16:creationId xmlns:a16="http://schemas.microsoft.com/office/drawing/2014/main" id="{16264B76-6324-E3DA-D255-AC0713559565}"/>
              </a:ext>
            </a:extLst>
          </p:cNvPr>
          <p:cNvSpPr txBox="1"/>
          <p:nvPr/>
        </p:nvSpPr>
        <p:spPr>
          <a:xfrm>
            <a:off x="1172160" y="1224360"/>
            <a:ext cx="6089904" cy="523220"/>
          </a:xfrm>
          <a:prstGeom prst="rect">
            <a:avLst/>
          </a:prstGeom>
          <a:noFill/>
        </p:spPr>
        <p:txBody>
          <a:bodyPr wrap="square" rtlCol="0">
            <a:spAutoFit/>
          </a:bodyPr>
          <a:lstStyle/>
          <a:p>
            <a:pPr algn="ctr"/>
            <a:r>
              <a:rPr lang="en-US" sz="2800" b="1" dirty="0"/>
              <a:t>MEASURED </a:t>
            </a:r>
            <a:r>
              <a:rPr lang="en-US" sz="2000" dirty="0"/>
              <a:t>by GOES</a:t>
            </a:r>
            <a:endParaRPr lang="en-BE" sz="2000" dirty="0"/>
          </a:p>
        </p:txBody>
      </p:sp>
      <p:pic>
        <p:nvPicPr>
          <p:cNvPr id="3" name="satellite-icon.png" descr="satellite-icon.png">
            <a:extLst>
              <a:ext uri="{FF2B5EF4-FFF2-40B4-BE49-F238E27FC236}">
                <a16:creationId xmlns:a16="http://schemas.microsoft.com/office/drawing/2014/main" id="{A4B8789C-0237-651A-1666-84847F96AEBB}"/>
              </a:ext>
            </a:extLst>
          </p:cNvPr>
          <p:cNvPicPr/>
          <p:nvPr/>
        </p:nvPicPr>
        <p:blipFill>
          <a:blip r:embed="rId5"/>
          <a:stretch/>
        </p:blipFill>
        <p:spPr>
          <a:xfrm>
            <a:off x="7162920" y="1020600"/>
            <a:ext cx="662400" cy="662400"/>
          </a:xfrm>
          <a:prstGeom prst="rect">
            <a:avLst/>
          </a:prstGeom>
          <a:ln w="12700">
            <a:noFill/>
          </a:ln>
        </p:spPr>
      </p:pic>
      <p:sp>
        <p:nvSpPr>
          <p:cNvPr id="4" name="TextBox 3">
            <a:extLst>
              <a:ext uri="{FF2B5EF4-FFF2-40B4-BE49-F238E27FC236}">
                <a16:creationId xmlns:a16="http://schemas.microsoft.com/office/drawing/2014/main" id="{4E6E3A73-CBA6-93C4-BB82-C9530EBA25FB}"/>
              </a:ext>
            </a:extLst>
          </p:cNvPr>
          <p:cNvSpPr txBox="1"/>
          <p:nvPr/>
        </p:nvSpPr>
        <p:spPr>
          <a:xfrm>
            <a:off x="8012520" y="1245618"/>
            <a:ext cx="1216872" cy="369332"/>
          </a:xfrm>
          <a:prstGeom prst="rect">
            <a:avLst/>
          </a:prstGeom>
          <a:noFill/>
        </p:spPr>
        <p:txBody>
          <a:bodyPr wrap="square" rtlCol="0">
            <a:spAutoFit/>
          </a:bodyPr>
          <a:lstStyle/>
          <a:p>
            <a:r>
              <a:rPr lang="en-US" dirty="0"/>
              <a:t>GOES</a:t>
            </a:r>
            <a:endParaRPr lang="en-BE" dirty="0"/>
          </a:p>
        </p:txBody>
      </p:sp>
      <p:pic>
        <p:nvPicPr>
          <p:cNvPr id="6" name="Picture 5">
            <a:extLst>
              <a:ext uri="{FF2B5EF4-FFF2-40B4-BE49-F238E27FC236}">
                <a16:creationId xmlns:a16="http://schemas.microsoft.com/office/drawing/2014/main" id="{7D3F6980-DB05-02AD-7DE3-18E2695E2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72" y="2157264"/>
            <a:ext cx="8220456" cy="4136283"/>
          </a:xfrm>
          <a:prstGeom prst="rect">
            <a:avLst/>
          </a:prstGeom>
        </p:spPr>
      </p:pic>
      <p:sp>
        <p:nvSpPr>
          <p:cNvPr id="10" name="TextBox 9">
            <a:extLst>
              <a:ext uri="{FF2B5EF4-FFF2-40B4-BE49-F238E27FC236}">
                <a16:creationId xmlns:a16="http://schemas.microsoft.com/office/drawing/2014/main" id="{CE3225E7-3FD7-3247-0FAA-9F6F4569E5EB}"/>
              </a:ext>
            </a:extLst>
          </p:cNvPr>
          <p:cNvSpPr txBox="1"/>
          <p:nvPr/>
        </p:nvSpPr>
        <p:spPr>
          <a:xfrm>
            <a:off x="886968" y="6333899"/>
            <a:ext cx="7125552" cy="369332"/>
          </a:xfrm>
          <a:prstGeom prst="rect">
            <a:avLst/>
          </a:prstGeom>
          <a:noFill/>
        </p:spPr>
        <p:txBody>
          <a:bodyPr wrap="square">
            <a:spAutoFit/>
          </a:bodyPr>
          <a:lstStyle/>
          <a:p>
            <a:r>
              <a:rPr lang="de-DE" dirty="0"/>
              <a:t>Different </a:t>
            </a:r>
            <a:r>
              <a:rPr lang="de-DE" dirty="0" err="1"/>
              <a:t>energies</a:t>
            </a:r>
            <a:r>
              <a:rPr lang="de-DE" dirty="0"/>
              <a:t>: &gt;10MeV </a:t>
            </a:r>
            <a:r>
              <a:rPr lang="de-DE" dirty="0" err="1"/>
              <a:t>proton</a:t>
            </a:r>
            <a:r>
              <a:rPr lang="de-DE" dirty="0"/>
              <a:t> but also </a:t>
            </a:r>
            <a:r>
              <a:rPr lang="de-DE" dirty="0" err="1"/>
              <a:t>higher</a:t>
            </a:r>
            <a:r>
              <a:rPr lang="de-DE" dirty="0"/>
              <a:t> </a:t>
            </a:r>
            <a:r>
              <a:rPr lang="de-DE" dirty="0" err="1"/>
              <a:t>energies</a:t>
            </a:r>
            <a:endParaRPr lang="en-BE" dirty="0"/>
          </a:p>
        </p:txBody>
      </p:sp>
      <p:sp>
        <p:nvSpPr>
          <p:cNvPr id="8" name="Rectangle: Rounded Corners 7">
            <a:extLst>
              <a:ext uri="{FF2B5EF4-FFF2-40B4-BE49-F238E27FC236}">
                <a16:creationId xmlns:a16="http://schemas.microsoft.com/office/drawing/2014/main" id="{398D80B9-FADD-BECF-5F4F-BA8DBC932C97}"/>
              </a:ext>
            </a:extLst>
          </p:cNvPr>
          <p:cNvSpPr/>
          <p:nvPr/>
        </p:nvSpPr>
        <p:spPr>
          <a:xfrm>
            <a:off x="672084" y="5659092"/>
            <a:ext cx="7799832" cy="356616"/>
          </a:xfrm>
          <a:prstGeom prst="round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TextBox 4">
            <a:extLst>
              <a:ext uri="{FF2B5EF4-FFF2-40B4-BE49-F238E27FC236}">
                <a16:creationId xmlns:a16="http://schemas.microsoft.com/office/drawing/2014/main" id="{A2AB061C-D0EA-E2AB-33F3-12AD9073B8A7}"/>
              </a:ext>
            </a:extLst>
          </p:cNvPr>
          <p:cNvSpPr txBox="1"/>
          <p:nvPr/>
        </p:nvSpPr>
        <p:spPr>
          <a:xfrm>
            <a:off x="3296412" y="1778788"/>
            <a:ext cx="2551176" cy="369332"/>
          </a:xfrm>
          <a:prstGeom prst="rect">
            <a:avLst/>
          </a:prstGeom>
          <a:noFill/>
        </p:spPr>
        <p:txBody>
          <a:bodyPr wrap="square" rtlCol="0">
            <a:spAutoFit/>
          </a:bodyPr>
          <a:lstStyle/>
          <a:p>
            <a:r>
              <a:rPr lang="en-US" dirty="0"/>
              <a:t>Different energies</a:t>
            </a:r>
            <a:endParaRPr lang="en-BE" dirty="0"/>
          </a:p>
        </p:txBody>
      </p:sp>
    </p:spTree>
    <p:extLst>
      <p:ext uri="{BB962C8B-B14F-4D97-AF65-F5344CB8AC3E}">
        <p14:creationId xmlns:p14="http://schemas.microsoft.com/office/powerpoint/2010/main" val="1514927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DD4F7-BAA7-B782-6CA2-4B3AB4FB88D0}"/>
            </a:ext>
          </a:extLst>
        </p:cNvPr>
        <p:cNvGrpSpPr/>
        <p:nvPr/>
      </p:nvGrpSpPr>
      <p:grpSpPr>
        <a:xfrm>
          <a:off x="0" y="0"/>
          <a:ext cx="0" cy="0"/>
          <a:chOff x="0" y="0"/>
          <a:chExt cx="0" cy="0"/>
        </a:xfrm>
      </p:grpSpPr>
      <p:sp>
        <p:nvSpPr>
          <p:cNvPr id="1730" name="PlaceHolder 1">
            <a:extLst>
              <a:ext uri="{FF2B5EF4-FFF2-40B4-BE49-F238E27FC236}">
                <a16:creationId xmlns:a16="http://schemas.microsoft.com/office/drawing/2014/main" id="{E2D74461-CE79-7D5A-54A3-E30FF3AE18B5}"/>
              </a:ext>
            </a:extLst>
          </p:cNvPr>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Energetic particles</a:t>
            </a:r>
            <a:endParaRPr lang="en-US" sz="3600" b="0" strike="noStrike" spc="-1">
              <a:solidFill>
                <a:srgbClr val="000000"/>
              </a:solidFill>
              <a:latin typeface="Calibri"/>
            </a:endParaRPr>
          </a:p>
        </p:txBody>
      </p:sp>
      <p:grpSp>
        <p:nvGrpSpPr>
          <p:cNvPr id="1732" name="Group">
            <a:extLst>
              <a:ext uri="{FF2B5EF4-FFF2-40B4-BE49-F238E27FC236}">
                <a16:creationId xmlns:a16="http://schemas.microsoft.com/office/drawing/2014/main" id="{1A2E9581-E8E1-43A9-1EA1-BDBEA8A32222}"/>
              </a:ext>
            </a:extLst>
          </p:cNvPr>
          <p:cNvGrpSpPr/>
          <p:nvPr/>
        </p:nvGrpSpPr>
        <p:grpSpPr>
          <a:xfrm>
            <a:off x="7268760" y="195120"/>
            <a:ext cx="662400" cy="662400"/>
            <a:chOff x="7268760" y="195120"/>
            <a:chExt cx="662400" cy="662400"/>
          </a:xfrm>
        </p:grpSpPr>
        <p:sp>
          <p:nvSpPr>
            <p:cNvPr id="1733" name="Rectangle">
              <a:extLst>
                <a:ext uri="{FF2B5EF4-FFF2-40B4-BE49-F238E27FC236}">
                  <a16:creationId xmlns:a16="http://schemas.microsoft.com/office/drawing/2014/main" id="{8E950805-40D4-F442-F464-502ED8F01FD9}"/>
                </a:ext>
              </a:extLst>
            </p:cNvPr>
            <p:cNvSpPr/>
            <p:nvPr/>
          </p:nvSpPr>
          <p:spPr>
            <a:xfrm>
              <a:off x="7278840" y="236520"/>
              <a:ext cx="642240" cy="579600"/>
            </a:xfrm>
            <a:prstGeom prst="rect">
              <a:avLst/>
            </a:prstGeom>
            <a:solidFill>
              <a:srgbClr val="FFFFFF"/>
            </a:solidFill>
            <a:ln w="38100">
              <a:solidFill>
                <a:srgbClr val="7076E5"/>
              </a:solidFill>
              <a:miter/>
            </a:ln>
          </p:spPr>
          <p:style>
            <a:lnRef idx="0">
              <a:scrgbClr r="0" g="0" b="0"/>
            </a:lnRef>
            <a:fillRef idx="0">
              <a:scrgbClr r="0" g="0" b="0"/>
            </a:fillRef>
            <a:effectRef idx="0">
              <a:scrgbClr r="0" g="0" b="0"/>
            </a:effectRef>
            <a:fontRef idx="minor"/>
          </p:style>
          <p:txBody>
            <a:bodyPr lIns="35640" tIns="35640" rIns="35640" bIns="35640" numCol="1" spcCol="0" anchor="ctr">
              <a:noAutofit/>
            </a:bodyPr>
            <a:lstStyle/>
            <a:p>
              <a:pPr algn="ctr" defTabSz="410760">
                <a:lnSpc>
                  <a:spcPct val="100000"/>
                </a:lnSpc>
                <a:tabLst>
                  <a:tab pos="0" algn="l"/>
                </a:tabLst>
              </a:pPr>
              <a:endParaRPr lang="en-US" sz="2800" b="0" strike="noStrike" spc="-1">
                <a:solidFill>
                  <a:srgbClr val="FFFFFF"/>
                </a:solidFill>
                <a:latin typeface="Gill Sans"/>
                <a:ea typeface="Gill Sans"/>
              </a:endParaRPr>
            </a:p>
          </p:txBody>
        </p:sp>
        <p:pic>
          <p:nvPicPr>
            <p:cNvPr id="1734" name="398271-200.png" descr="398271-200.png">
              <a:extLst>
                <a:ext uri="{FF2B5EF4-FFF2-40B4-BE49-F238E27FC236}">
                  <a16:creationId xmlns:a16="http://schemas.microsoft.com/office/drawing/2014/main" id="{EA42E5A1-F457-C5CC-DBDA-72583A53F6C2}"/>
                </a:ext>
              </a:extLst>
            </p:cNvPr>
            <p:cNvPicPr/>
            <p:nvPr/>
          </p:nvPicPr>
          <p:blipFill>
            <a:blip r:embed="rId3"/>
            <a:stretch/>
          </p:blipFill>
          <p:spPr>
            <a:xfrm>
              <a:off x="7268760" y="195120"/>
              <a:ext cx="662400" cy="662400"/>
            </a:xfrm>
            <a:prstGeom prst="rect">
              <a:avLst/>
            </a:prstGeom>
            <a:ln w="12700">
              <a:noFill/>
            </a:ln>
          </p:spPr>
        </p:pic>
      </p:grpSp>
      <p:pic>
        <p:nvPicPr>
          <p:cNvPr id="1735" name="sun.png" descr="sun.png">
            <a:extLst>
              <a:ext uri="{FF2B5EF4-FFF2-40B4-BE49-F238E27FC236}">
                <a16:creationId xmlns:a16="http://schemas.microsoft.com/office/drawing/2014/main" id="{A8CA2A60-F297-1356-8CE1-1A0A89E0864E}"/>
              </a:ext>
            </a:extLst>
          </p:cNvPr>
          <p:cNvPicPr/>
          <p:nvPr/>
        </p:nvPicPr>
        <p:blipFill>
          <a:blip r:embed="rId4"/>
          <a:stretch/>
        </p:blipFill>
        <p:spPr>
          <a:xfrm>
            <a:off x="8012520" y="32760"/>
            <a:ext cx="987840" cy="987840"/>
          </a:xfrm>
          <a:prstGeom prst="rect">
            <a:avLst/>
          </a:prstGeom>
          <a:ln w="12700">
            <a:noFill/>
          </a:ln>
        </p:spPr>
      </p:pic>
      <p:sp>
        <p:nvSpPr>
          <p:cNvPr id="2" name="TextBox 1">
            <a:extLst>
              <a:ext uri="{FF2B5EF4-FFF2-40B4-BE49-F238E27FC236}">
                <a16:creationId xmlns:a16="http://schemas.microsoft.com/office/drawing/2014/main" id="{69182528-9E2F-069B-005F-A387FFCB8481}"/>
              </a:ext>
            </a:extLst>
          </p:cNvPr>
          <p:cNvSpPr txBox="1"/>
          <p:nvPr/>
        </p:nvSpPr>
        <p:spPr>
          <a:xfrm>
            <a:off x="1172160" y="1224360"/>
            <a:ext cx="6089904" cy="523220"/>
          </a:xfrm>
          <a:prstGeom prst="rect">
            <a:avLst/>
          </a:prstGeom>
          <a:noFill/>
        </p:spPr>
        <p:txBody>
          <a:bodyPr wrap="square" rtlCol="0">
            <a:spAutoFit/>
          </a:bodyPr>
          <a:lstStyle/>
          <a:p>
            <a:pPr algn="ctr"/>
            <a:r>
              <a:rPr lang="en-US" sz="2800" b="1" dirty="0"/>
              <a:t>MEASURED </a:t>
            </a:r>
            <a:r>
              <a:rPr lang="en-US" sz="2000" dirty="0"/>
              <a:t>by GOES</a:t>
            </a:r>
            <a:endParaRPr lang="en-BE" sz="2000" dirty="0"/>
          </a:p>
        </p:txBody>
      </p:sp>
      <p:pic>
        <p:nvPicPr>
          <p:cNvPr id="3" name="satellite-icon.png" descr="satellite-icon.png">
            <a:extLst>
              <a:ext uri="{FF2B5EF4-FFF2-40B4-BE49-F238E27FC236}">
                <a16:creationId xmlns:a16="http://schemas.microsoft.com/office/drawing/2014/main" id="{FAB3011D-92E4-30A5-AD2A-CED67F3C8EAD}"/>
              </a:ext>
            </a:extLst>
          </p:cNvPr>
          <p:cNvPicPr/>
          <p:nvPr/>
        </p:nvPicPr>
        <p:blipFill>
          <a:blip r:embed="rId5"/>
          <a:stretch/>
        </p:blipFill>
        <p:spPr>
          <a:xfrm>
            <a:off x="7162920" y="1020600"/>
            <a:ext cx="662400" cy="662400"/>
          </a:xfrm>
          <a:prstGeom prst="rect">
            <a:avLst/>
          </a:prstGeom>
          <a:ln w="12700">
            <a:noFill/>
          </a:ln>
        </p:spPr>
      </p:pic>
      <p:sp>
        <p:nvSpPr>
          <p:cNvPr id="4" name="TextBox 3">
            <a:extLst>
              <a:ext uri="{FF2B5EF4-FFF2-40B4-BE49-F238E27FC236}">
                <a16:creationId xmlns:a16="http://schemas.microsoft.com/office/drawing/2014/main" id="{B7B1085B-097A-D59B-A0FE-F25D9DAEB36A}"/>
              </a:ext>
            </a:extLst>
          </p:cNvPr>
          <p:cNvSpPr txBox="1"/>
          <p:nvPr/>
        </p:nvSpPr>
        <p:spPr>
          <a:xfrm>
            <a:off x="8012520" y="1245618"/>
            <a:ext cx="1216872" cy="369332"/>
          </a:xfrm>
          <a:prstGeom prst="rect">
            <a:avLst/>
          </a:prstGeom>
          <a:noFill/>
        </p:spPr>
        <p:txBody>
          <a:bodyPr wrap="square" rtlCol="0">
            <a:spAutoFit/>
          </a:bodyPr>
          <a:lstStyle/>
          <a:p>
            <a:r>
              <a:rPr lang="en-US" dirty="0"/>
              <a:t>GOES</a:t>
            </a:r>
            <a:endParaRPr lang="en-BE" dirty="0"/>
          </a:p>
        </p:txBody>
      </p:sp>
      <p:sp>
        <p:nvSpPr>
          <p:cNvPr id="10" name="TextBox 9">
            <a:extLst>
              <a:ext uri="{FF2B5EF4-FFF2-40B4-BE49-F238E27FC236}">
                <a16:creationId xmlns:a16="http://schemas.microsoft.com/office/drawing/2014/main" id="{5B358537-1646-2890-B511-7607CA929A41}"/>
              </a:ext>
            </a:extLst>
          </p:cNvPr>
          <p:cNvSpPr txBox="1"/>
          <p:nvPr/>
        </p:nvSpPr>
        <p:spPr>
          <a:xfrm>
            <a:off x="2421864" y="6001936"/>
            <a:ext cx="5590656" cy="369332"/>
          </a:xfrm>
          <a:prstGeom prst="rect">
            <a:avLst/>
          </a:prstGeom>
          <a:noFill/>
        </p:spPr>
        <p:txBody>
          <a:bodyPr wrap="square">
            <a:spAutoFit/>
          </a:bodyPr>
          <a:lstStyle/>
          <a:p>
            <a:r>
              <a:rPr lang="de-DE" dirty="0"/>
              <a:t>Proton </a:t>
            </a:r>
            <a:r>
              <a:rPr lang="de-DE" dirty="0" err="1"/>
              <a:t>flux</a:t>
            </a:r>
            <a:r>
              <a:rPr lang="de-DE" dirty="0"/>
              <a:t> &gt;500MeV </a:t>
            </a:r>
            <a:r>
              <a:rPr lang="de-DE" dirty="0" err="1"/>
              <a:t>protons</a:t>
            </a:r>
            <a:r>
              <a:rPr lang="de-DE" dirty="0"/>
              <a:t>:    Very rare…</a:t>
            </a:r>
            <a:endParaRPr lang="en-BE" dirty="0"/>
          </a:p>
        </p:txBody>
      </p:sp>
      <p:sp>
        <p:nvSpPr>
          <p:cNvPr id="8" name="Rectangle: Rounded Corners 7">
            <a:extLst>
              <a:ext uri="{FF2B5EF4-FFF2-40B4-BE49-F238E27FC236}">
                <a16:creationId xmlns:a16="http://schemas.microsoft.com/office/drawing/2014/main" id="{DC0AE2C2-DF84-338A-568A-4BBDA801620E}"/>
              </a:ext>
            </a:extLst>
          </p:cNvPr>
          <p:cNvSpPr/>
          <p:nvPr/>
        </p:nvSpPr>
        <p:spPr>
          <a:xfrm>
            <a:off x="1902744" y="6014652"/>
            <a:ext cx="5697216" cy="356616"/>
          </a:xfrm>
          <a:prstGeom prst="roundRect">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6">
            <a:extLst>
              <a:ext uri="{FF2B5EF4-FFF2-40B4-BE49-F238E27FC236}">
                <a16:creationId xmlns:a16="http://schemas.microsoft.com/office/drawing/2014/main" id="{6DB3E8B8-D2A7-5554-226B-BE9F0B7B9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257" y="1805915"/>
            <a:ext cx="7437183" cy="3806467"/>
          </a:xfrm>
          <a:prstGeom prst="rect">
            <a:avLst/>
          </a:prstGeom>
        </p:spPr>
      </p:pic>
    </p:spTree>
    <p:extLst>
      <p:ext uri="{BB962C8B-B14F-4D97-AF65-F5344CB8AC3E}">
        <p14:creationId xmlns:p14="http://schemas.microsoft.com/office/powerpoint/2010/main" val="258079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E54C-C161-E7E0-3687-E93D652B6CD1}"/>
            </a:ext>
          </a:extLst>
        </p:cNvPr>
        <p:cNvGrpSpPr/>
        <p:nvPr/>
      </p:nvGrpSpPr>
      <p:grpSpPr>
        <a:xfrm>
          <a:off x="0" y="0"/>
          <a:ext cx="0" cy="0"/>
          <a:chOff x="0" y="0"/>
          <a:chExt cx="0" cy="0"/>
        </a:xfrm>
      </p:grpSpPr>
      <p:sp>
        <p:nvSpPr>
          <p:cNvPr id="1730" name="PlaceHolder 1">
            <a:extLst>
              <a:ext uri="{FF2B5EF4-FFF2-40B4-BE49-F238E27FC236}">
                <a16:creationId xmlns:a16="http://schemas.microsoft.com/office/drawing/2014/main" id="{797089A6-B790-8D57-DFEA-931368770B8C}"/>
              </a:ext>
            </a:extLst>
          </p:cNvPr>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Energetic particles</a:t>
            </a:r>
            <a:endParaRPr lang="en-US" sz="3600" b="0" strike="noStrike" spc="-1">
              <a:solidFill>
                <a:srgbClr val="000000"/>
              </a:solidFill>
              <a:latin typeface="Calibri"/>
            </a:endParaRPr>
          </a:p>
        </p:txBody>
      </p:sp>
      <p:grpSp>
        <p:nvGrpSpPr>
          <p:cNvPr id="1732" name="Group">
            <a:extLst>
              <a:ext uri="{FF2B5EF4-FFF2-40B4-BE49-F238E27FC236}">
                <a16:creationId xmlns:a16="http://schemas.microsoft.com/office/drawing/2014/main" id="{368AD9B1-803F-558D-ABE3-63DF449E1C2E}"/>
              </a:ext>
            </a:extLst>
          </p:cNvPr>
          <p:cNvGrpSpPr/>
          <p:nvPr/>
        </p:nvGrpSpPr>
        <p:grpSpPr>
          <a:xfrm>
            <a:off x="7268760" y="195120"/>
            <a:ext cx="662400" cy="662400"/>
            <a:chOff x="7268760" y="195120"/>
            <a:chExt cx="662400" cy="662400"/>
          </a:xfrm>
        </p:grpSpPr>
        <p:sp>
          <p:nvSpPr>
            <p:cNvPr id="1733" name="Rectangle">
              <a:extLst>
                <a:ext uri="{FF2B5EF4-FFF2-40B4-BE49-F238E27FC236}">
                  <a16:creationId xmlns:a16="http://schemas.microsoft.com/office/drawing/2014/main" id="{2CDDD0B2-AB9F-EE4F-C032-A6878773AF7F}"/>
                </a:ext>
              </a:extLst>
            </p:cNvPr>
            <p:cNvSpPr/>
            <p:nvPr/>
          </p:nvSpPr>
          <p:spPr>
            <a:xfrm>
              <a:off x="7278840" y="236520"/>
              <a:ext cx="642240" cy="579600"/>
            </a:xfrm>
            <a:prstGeom prst="rect">
              <a:avLst/>
            </a:prstGeom>
            <a:solidFill>
              <a:srgbClr val="FFFFFF"/>
            </a:solidFill>
            <a:ln w="38100">
              <a:solidFill>
                <a:srgbClr val="7076E5"/>
              </a:solidFill>
              <a:miter/>
            </a:ln>
          </p:spPr>
          <p:style>
            <a:lnRef idx="0">
              <a:scrgbClr r="0" g="0" b="0"/>
            </a:lnRef>
            <a:fillRef idx="0">
              <a:scrgbClr r="0" g="0" b="0"/>
            </a:fillRef>
            <a:effectRef idx="0">
              <a:scrgbClr r="0" g="0" b="0"/>
            </a:effectRef>
            <a:fontRef idx="minor"/>
          </p:style>
          <p:txBody>
            <a:bodyPr lIns="35640" tIns="35640" rIns="35640" bIns="35640" numCol="1" spcCol="0" anchor="ctr">
              <a:noAutofit/>
            </a:bodyPr>
            <a:lstStyle/>
            <a:p>
              <a:pPr algn="ctr" defTabSz="410760">
                <a:lnSpc>
                  <a:spcPct val="100000"/>
                </a:lnSpc>
                <a:tabLst>
                  <a:tab pos="0" algn="l"/>
                </a:tabLst>
              </a:pPr>
              <a:endParaRPr lang="en-US" sz="2800" b="0" strike="noStrike" spc="-1">
                <a:solidFill>
                  <a:srgbClr val="FFFFFF"/>
                </a:solidFill>
                <a:latin typeface="Gill Sans"/>
                <a:ea typeface="Gill Sans"/>
              </a:endParaRPr>
            </a:p>
          </p:txBody>
        </p:sp>
        <p:pic>
          <p:nvPicPr>
            <p:cNvPr id="1734" name="398271-200.png" descr="398271-200.png">
              <a:extLst>
                <a:ext uri="{FF2B5EF4-FFF2-40B4-BE49-F238E27FC236}">
                  <a16:creationId xmlns:a16="http://schemas.microsoft.com/office/drawing/2014/main" id="{4E9EFDF9-FE02-404F-AA2F-50D9CF3E9736}"/>
                </a:ext>
              </a:extLst>
            </p:cNvPr>
            <p:cNvPicPr/>
            <p:nvPr/>
          </p:nvPicPr>
          <p:blipFill>
            <a:blip r:embed="rId3"/>
            <a:stretch/>
          </p:blipFill>
          <p:spPr>
            <a:xfrm>
              <a:off x="7268760" y="195120"/>
              <a:ext cx="662400" cy="662400"/>
            </a:xfrm>
            <a:prstGeom prst="rect">
              <a:avLst/>
            </a:prstGeom>
            <a:ln w="12700">
              <a:noFill/>
            </a:ln>
          </p:spPr>
        </p:pic>
      </p:grpSp>
      <p:pic>
        <p:nvPicPr>
          <p:cNvPr id="1735" name="sun.png" descr="sun.png">
            <a:extLst>
              <a:ext uri="{FF2B5EF4-FFF2-40B4-BE49-F238E27FC236}">
                <a16:creationId xmlns:a16="http://schemas.microsoft.com/office/drawing/2014/main" id="{E7414257-5A99-87BD-4A55-D33DD5B37F7C}"/>
              </a:ext>
            </a:extLst>
          </p:cNvPr>
          <p:cNvPicPr/>
          <p:nvPr/>
        </p:nvPicPr>
        <p:blipFill>
          <a:blip r:embed="rId4"/>
          <a:stretch/>
        </p:blipFill>
        <p:spPr>
          <a:xfrm>
            <a:off x="8012520" y="32760"/>
            <a:ext cx="987840" cy="987840"/>
          </a:xfrm>
          <a:prstGeom prst="rect">
            <a:avLst/>
          </a:prstGeom>
          <a:ln w="12700">
            <a:noFill/>
          </a:ln>
        </p:spPr>
      </p:pic>
      <p:sp>
        <p:nvSpPr>
          <p:cNvPr id="2" name="TextBox 1">
            <a:extLst>
              <a:ext uri="{FF2B5EF4-FFF2-40B4-BE49-F238E27FC236}">
                <a16:creationId xmlns:a16="http://schemas.microsoft.com/office/drawing/2014/main" id="{40F6F363-2CEC-49AD-4E86-2FE0FEF334F1}"/>
              </a:ext>
            </a:extLst>
          </p:cNvPr>
          <p:cNvSpPr txBox="1"/>
          <p:nvPr/>
        </p:nvSpPr>
        <p:spPr>
          <a:xfrm>
            <a:off x="1172160" y="1224360"/>
            <a:ext cx="6089904" cy="523220"/>
          </a:xfrm>
          <a:prstGeom prst="rect">
            <a:avLst/>
          </a:prstGeom>
          <a:noFill/>
        </p:spPr>
        <p:txBody>
          <a:bodyPr wrap="square" rtlCol="0">
            <a:spAutoFit/>
          </a:bodyPr>
          <a:lstStyle/>
          <a:p>
            <a:pPr algn="ctr"/>
            <a:r>
              <a:rPr lang="en-US" sz="2800" b="1" dirty="0"/>
              <a:t>Proton Event</a:t>
            </a:r>
            <a:endParaRPr lang="en-BE" sz="2000" dirty="0"/>
          </a:p>
        </p:txBody>
      </p:sp>
      <p:pic>
        <p:nvPicPr>
          <p:cNvPr id="3" name="satellite-icon.png" descr="satellite-icon.png">
            <a:extLst>
              <a:ext uri="{FF2B5EF4-FFF2-40B4-BE49-F238E27FC236}">
                <a16:creationId xmlns:a16="http://schemas.microsoft.com/office/drawing/2014/main" id="{7F71FF38-7204-304E-6331-46962D49F052}"/>
              </a:ext>
            </a:extLst>
          </p:cNvPr>
          <p:cNvPicPr/>
          <p:nvPr/>
        </p:nvPicPr>
        <p:blipFill>
          <a:blip r:embed="rId5"/>
          <a:stretch/>
        </p:blipFill>
        <p:spPr>
          <a:xfrm>
            <a:off x="7162920" y="1020600"/>
            <a:ext cx="662400" cy="662400"/>
          </a:xfrm>
          <a:prstGeom prst="rect">
            <a:avLst/>
          </a:prstGeom>
          <a:ln w="12700">
            <a:noFill/>
          </a:ln>
        </p:spPr>
      </p:pic>
      <p:sp>
        <p:nvSpPr>
          <p:cNvPr id="4" name="TextBox 3">
            <a:extLst>
              <a:ext uri="{FF2B5EF4-FFF2-40B4-BE49-F238E27FC236}">
                <a16:creationId xmlns:a16="http://schemas.microsoft.com/office/drawing/2014/main" id="{1CB1AB54-C86E-F5BB-D5D6-45405CDF2394}"/>
              </a:ext>
            </a:extLst>
          </p:cNvPr>
          <p:cNvSpPr txBox="1"/>
          <p:nvPr/>
        </p:nvSpPr>
        <p:spPr>
          <a:xfrm>
            <a:off x="8012520" y="1245618"/>
            <a:ext cx="1216872" cy="369332"/>
          </a:xfrm>
          <a:prstGeom prst="rect">
            <a:avLst/>
          </a:prstGeom>
          <a:noFill/>
        </p:spPr>
        <p:txBody>
          <a:bodyPr wrap="square" rtlCol="0">
            <a:spAutoFit/>
          </a:bodyPr>
          <a:lstStyle/>
          <a:p>
            <a:r>
              <a:rPr lang="en-US" dirty="0"/>
              <a:t>GOES</a:t>
            </a:r>
            <a:endParaRPr lang="en-BE" dirty="0"/>
          </a:p>
        </p:txBody>
      </p:sp>
      <p:sp>
        <p:nvSpPr>
          <p:cNvPr id="10" name="TextBox 9">
            <a:extLst>
              <a:ext uri="{FF2B5EF4-FFF2-40B4-BE49-F238E27FC236}">
                <a16:creationId xmlns:a16="http://schemas.microsoft.com/office/drawing/2014/main" id="{7A36A86F-2929-FAE8-9458-91EBDB2A2364}"/>
              </a:ext>
            </a:extLst>
          </p:cNvPr>
          <p:cNvSpPr txBox="1"/>
          <p:nvPr/>
        </p:nvSpPr>
        <p:spPr>
          <a:xfrm>
            <a:off x="2848356" y="6299277"/>
            <a:ext cx="3191256" cy="369332"/>
          </a:xfrm>
          <a:prstGeom prst="rect">
            <a:avLst/>
          </a:prstGeom>
          <a:noFill/>
        </p:spPr>
        <p:txBody>
          <a:bodyPr wrap="square">
            <a:spAutoFit/>
          </a:bodyPr>
          <a:lstStyle/>
          <a:p>
            <a:r>
              <a:rPr lang="de-DE" dirty="0"/>
              <a:t>10 MEV Proton </a:t>
            </a:r>
            <a:r>
              <a:rPr lang="de-DE" dirty="0" err="1"/>
              <a:t>flux</a:t>
            </a:r>
            <a:r>
              <a:rPr lang="de-DE" dirty="0"/>
              <a:t> &gt; 10 PFU </a:t>
            </a:r>
            <a:endParaRPr lang="en-BE" dirty="0"/>
          </a:p>
        </p:txBody>
      </p:sp>
      <p:sp>
        <p:nvSpPr>
          <p:cNvPr id="8" name="Rectangle: Rounded Corners 7">
            <a:extLst>
              <a:ext uri="{FF2B5EF4-FFF2-40B4-BE49-F238E27FC236}">
                <a16:creationId xmlns:a16="http://schemas.microsoft.com/office/drawing/2014/main" id="{612576A5-F94E-0599-184E-B27280FD2120}"/>
              </a:ext>
            </a:extLst>
          </p:cNvPr>
          <p:cNvSpPr/>
          <p:nvPr/>
        </p:nvSpPr>
        <p:spPr>
          <a:xfrm>
            <a:off x="2425615" y="6284783"/>
            <a:ext cx="4048337" cy="356616"/>
          </a:xfrm>
          <a:prstGeom prst="round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6" name="Picture 15">
            <a:extLst>
              <a:ext uri="{FF2B5EF4-FFF2-40B4-BE49-F238E27FC236}">
                <a16:creationId xmlns:a16="http://schemas.microsoft.com/office/drawing/2014/main" id="{506A2B8D-14ED-3F59-043D-4A5D23E6D134}"/>
              </a:ext>
            </a:extLst>
          </p:cNvPr>
          <p:cNvPicPr>
            <a:picLocks noChangeAspect="1"/>
          </p:cNvPicPr>
          <p:nvPr/>
        </p:nvPicPr>
        <p:blipFill>
          <a:blip r:embed="rId6"/>
          <a:stretch>
            <a:fillRect/>
          </a:stretch>
        </p:blipFill>
        <p:spPr>
          <a:xfrm>
            <a:off x="2425615" y="2630761"/>
            <a:ext cx="4535817" cy="3395766"/>
          </a:xfrm>
          <a:prstGeom prst="rect">
            <a:avLst/>
          </a:prstGeom>
        </p:spPr>
      </p:pic>
      <p:cxnSp>
        <p:nvCxnSpPr>
          <p:cNvPr id="7" name="Straight Arrow Connector 6">
            <a:extLst>
              <a:ext uri="{FF2B5EF4-FFF2-40B4-BE49-F238E27FC236}">
                <a16:creationId xmlns:a16="http://schemas.microsoft.com/office/drawing/2014/main" id="{2518B353-DB7B-1BA6-265A-D05E4B36F9DC}"/>
              </a:ext>
            </a:extLst>
          </p:cNvPr>
          <p:cNvCxnSpPr>
            <a:cxnSpLocks/>
          </p:cNvCxnSpPr>
          <p:nvPr/>
        </p:nvCxnSpPr>
        <p:spPr>
          <a:xfrm>
            <a:off x="1924030" y="2796538"/>
            <a:ext cx="1495871" cy="141733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43ABBC8-6EEB-513E-4876-89F6AC65D836}"/>
              </a:ext>
            </a:extLst>
          </p:cNvPr>
          <p:cNvCxnSpPr>
            <a:cxnSpLocks/>
          </p:cNvCxnSpPr>
          <p:nvPr/>
        </p:nvCxnSpPr>
        <p:spPr>
          <a:xfrm flipH="1">
            <a:off x="5324225" y="3354219"/>
            <a:ext cx="2108559" cy="92568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46B190A-7ACE-72C8-FA24-DD4BC396C288}"/>
              </a:ext>
            </a:extLst>
          </p:cNvPr>
          <p:cNvCxnSpPr>
            <a:cxnSpLocks/>
          </p:cNvCxnSpPr>
          <p:nvPr/>
        </p:nvCxnSpPr>
        <p:spPr>
          <a:xfrm>
            <a:off x="3551709" y="2751523"/>
            <a:ext cx="131724" cy="103618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941FF0-1015-E96D-EA2C-A5F15C30FFD2}"/>
              </a:ext>
            </a:extLst>
          </p:cNvPr>
          <p:cNvSpPr txBox="1"/>
          <p:nvPr/>
        </p:nvSpPr>
        <p:spPr>
          <a:xfrm>
            <a:off x="1497063" y="2401834"/>
            <a:ext cx="810071" cy="369332"/>
          </a:xfrm>
          <a:prstGeom prst="rect">
            <a:avLst/>
          </a:prstGeom>
          <a:noFill/>
        </p:spPr>
        <p:txBody>
          <a:bodyPr wrap="square" rtlCol="0">
            <a:spAutoFit/>
          </a:bodyPr>
          <a:lstStyle/>
          <a:p>
            <a:r>
              <a:rPr lang="en-US" dirty="0"/>
              <a:t>Start</a:t>
            </a:r>
            <a:endParaRPr lang="en-BE" dirty="0"/>
          </a:p>
        </p:txBody>
      </p:sp>
      <p:sp>
        <p:nvSpPr>
          <p:cNvPr id="20" name="TextBox 19">
            <a:extLst>
              <a:ext uri="{FF2B5EF4-FFF2-40B4-BE49-F238E27FC236}">
                <a16:creationId xmlns:a16="http://schemas.microsoft.com/office/drawing/2014/main" id="{F08873B6-28CF-33D3-F34A-0AD0E545356F}"/>
              </a:ext>
            </a:extLst>
          </p:cNvPr>
          <p:cNvSpPr txBox="1"/>
          <p:nvPr/>
        </p:nvSpPr>
        <p:spPr>
          <a:xfrm>
            <a:off x="7464744" y="3158982"/>
            <a:ext cx="810071" cy="369332"/>
          </a:xfrm>
          <a:prstGeom prst="rect">
            <a:avLst/>
          </a:prstGeom>
          <a:noFill/>
        </p:spPr>
        <p:txBody>
          <a:bodyPr wrap="square" rtlCol="0">
            <a:spAutoFit/>
          </a:bodyPr>
          <a:lstStyle/>
          <a:p>
            <a:r>
              <a:rPr lang="en-US" dirty="0"/>
              <a:t>End</a:t>
            </a:r>
            <a:endParaRPr lang="en-BE" dirty="0"/>
          </a:p>
        </p:txBody>
      </p:sp>
      <p:sp>
        <p:nvSpPr>
          <p:cNvPr id="21" name="TextBox 20">
            <a:extLst>
              <a:ext uri="{FF2B5EF4-FFF2-40B4-BE49-F238E27FC236}">
                <a16:creationId xmlns:a16="http://schemas.microsoft.com/office/drawing/2014/main" id="{9D682EB2-2F62-2720-A910-F21F82579D01}"/>
              </a:ext>
            </a:extLst>
          </p:cNvPr>
          <p:cNvSpPr txBox="1"/>
          <p:nvPr/>
        </p:nvSpPr>
        <p:spPr>
          <a:xfrm>
            <a:off x="3146673" y="2264932"/>
            <a:ext cx="810071" cy="369332"/>
          </a:xfrm>
          <a:prstGeom prst="rect">
            <a:avLst/>
          </a:prstGeom>
          <a:noFill/>
        </p:spPr>
        <p:txBody>
          <a:bodyPr wrap="square" rtlCol="0">
            <a:spAutoFit/>
          </a:bodyPr>
          <a:lstStyle/>
          <a:p>
            <a:r>
              <a:rPr lang="en-US" dirty="0"/>
              <a:t>Peak</a:t>
            </a:r>
            <a:endParaRPr lang="en-BE" dirty="0"/>
          </a:p>
        </p:txBody>
      </p:sp>
      <p:sp>
        <p:nvSpPr>
          <p:cNvPr id="23" name="TextBox 22">
            <a:extLst>
              <a:ext uri="{FF2B5EF4-FFF2-40B4-BE49-F238E27FC236}">
                <a16:creationId xmlns:a16="http://schemas.microsoft.com/office/drawing/2014/main" id="{168A9979-6A89-0EEF-86A0-E62F5B253DEB}"/>
              </a:ext>
            </a:extLst>
          </p:cNvPr>
          <p:cNvSpPr txBox="1"/>
          <p:nvPr/>
        </p:nvSpPr>
        <p:spPr>
          <a:xfrm>
            <a:off x="375903" y="4127660"/>
            <a:ext cx="1798919" cy="215444"/>
          </a:xfrm>
          <a:prstGeom prst="rect">
            <a:avLst/>
          </a:prstGeom>
          <a:noFill/>
        </p:spPr>
        <p:txBody>
          <a:bodyPr wrap="square" rtlCol="0">
            <a:spAutoFit/>
          </a:bodyPr>
          <a:lstStyle/>
          <a:p>
            <a:r>
              <a:rPr lang="en-US" sz="800" dirty="0"/>
              <a:t>10 PFU threshold</a:t>
            </a:r>
            <a:endParaRPr lang="en-BE" sz="800" dirty="0"/>
          </a:p>
        </p:txBody>
      </p:sp>
      <p:cxnSp>
        <p:nvCxnSpPr>
          <p:cNvPr id="24" name="Straight Arrow Connector 23">
            <a:extLst>
              <a:ext uri="{FF2B5EF4-FFF2-40B4-BE49-F238E27FC236}">
                <a16:creationId xmlns:a16="http://schemas.microsoft.com/office/drawing/2014/main" id="{3B45106A-5684-170E-CB3C-FC9700B9BFAF}"/>
              </a:ext>
            </a:extLst>
          </p:cNvPr>
          <p:cNvCxnSpPr>
            <a:cxnSpLocks/>
          </p:cNvCxnSpPr>
          <p:nvPr/>
        </p:nvCxnSpPr>
        <p:spPr>
          <a:xfrm>
            <a:off x="1511215" y="4227111"/>
            <a:ext cx="914400" cy="0"/>
          </a:xfrm>
          <a:prstGeom prst="straightConnector1">
            <a:avLst/>
          </a:prstGeom>
          <a:ln w="476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032A7E5-4648-E4E1-7F08-A11B927C0802}"/>
              </a:ext>
            </a:extLst>
          </p:cNvPr>
          <p:cNvSpPr txBox="1"/>
          <p:nvPr/>
        </p:nvSpPr>
        <p:spPr>
          <a:xfrm>
            <a:off x="3291840" y="1747580"/>
            <a:ext cx="2304288" cy="307777"/>
          </a:xfrm>
          <a:prstGeom prst="rect">
            <a:avLst/>
          </a:prstGeom>
          <a:noFill/>
        </p:spPr>
        <p:txBody>
          <a:bodyPr wrap="square" rtlCol="0">
            <a:spAutoFit/>
          </a:bodyPr>
          <a:lstStyle/>
          <a:p>
            <a:r>
              <a:rPr lang="en-US" sz="1400" dirty="0"/>
              <a:t>Some definitions</a:t>
            </a:r>
            <a:endParaRPr lang="en-BE" sz="1100" dirty="0"/>
          </a:p>
        </p:txBody>
      </p:sp>
    </p:spTree>
    <p:extLst>
      <p:ext uri="{BB962C8B-B14F-4D97-AF65-F5344CB8AC3E}">
        <p14:creationId xmlns:p14="http://schemas.microsoft.com/office/powerpoint/2010/main" val="191846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ADF9-D44A-61D1-F4AE-3B05B5331812}"/>
            </a:ext>
          </a:extLst>
        </p:cNvPr>
        <p:cNvGrpSpPr/>
        <p:nvPr/>
      </p:nvGrpSpPr>
      <p:grpSpPr>
        <a:xfrm>
          <a:off x="0" y="0"/>
          <a:ext cx="0" cy="0"/>
          <a:chOff x="0" y="0"/>
          <a:chExt cx="0" cy="0"/>
        </a:xfrm>
      </p:grpSpPr>
      <p:sp>
        <p:nvSpPr>
          <p:cNvPr id="1730" name="PlaceHolder 1">
            <a:extLst>
              <a:ext uri="{FF2B5EF4-FFF2-40B4-BE49-F238E27FC236}">
                <a16:creationId xmlns:a16="http://schemas.microsoft.com/office/drawing/2014/main" id="{8F8B3585-3FA5-5A28-F3FA-B4793BD401DB}"/>
              </a:ext>
            </a:extLst>
          </p:cNvPr>
          <p:cNvSpPr>
            <a:spLocks noGrp="1"/>
          </p:cNvSpPr>
          <p:nvPr>
            <p:ph type="title"/>
          </p:nvPr>
        </p:nvSpPr>
        <p:spPr>
          <a:xfrm>
            <a:off x="250200" y="267840"/>
            <a:ext cx="8643600" cy="883800"/>
          </a:xfrm>
          <a:prstGeom prst="rect">
            <a:avLst/>
          </a:prstGeom>
          <a:noFill/>
          <a:ln w="12600">
            <a:noFill/>
          </a:ln>
        </p:spPr>
        <p:txBody>
          <a:bodyPr lIns="35640" tIns="35640" rIns="35640" bIns="35640" anchor="b">
            <a:noAutofit/>
          </a:bodyPr>
          <a:lstStyle/>
          <a:p>
            <a:pPr indent="0" algn="ctr" defTabSz="410760">
              <a:lnSpc>
                <a:spcPct val="100000"/>
              </a:lnSpc>
              <a:buNone/>
              <a:tabLst>
                <a:tab pos="0" algn="l"/>
              </a:tabLst>
            </a:pPr>
            <a:r>
              <a:rPr lang="en-US" sz="3600" b="0" strike="noStrike" cap="all" spc="-1">
                <a:solidFill>
                  <a:srgbClr val="000000"/>
                </a:solidFill>
                <a:latin typeface="Gill Sans Light"/>
                <a:ea typeface="Gill Sans Light"/>
              </a:rPr>
              <a:t>Energetic particles</a:t>
            </a:r>
            <a:endParaRPr lang="en-US" sz="3600" b="0" strike="noStrike" spc="-1">
              <a:solidFill>
                <a:srgbClr val="000000"/>
              </a:solidFill>
              <a:latin typeface="Calibri"/>
            </a:endParaRPr>
          </a:p>
        </p:txBody>
      </p:sp>
      <p:grpSp>
        <p:nvGrpSpPr>
          <p:cNvPr id="1732" name="Group">
            <a:extLst>
              <a:ext uri="{FF2B5EF4-FFF2-40B4-BE49-F238E27FC236}">
                <a16:creationId xmlns:a16="http://schemas.microsoft.com/office/drawing/2014/main" id="{B434E7A0-717E-4AFA-D050-1D178FCF23CD}"/>
              </a:ext>
            </a:extLst>
          </p:cNvPr>
          <p:cNvGrpSpPr/>
          <p:nvPr/>
        </p:nvGrpSpPr>
        <p:grpSpPr>
          <a:xfrm>
            <a:off x="7268760" y="195120"/>
            <a:ext cx="662400" cy="662400"/>
            <a:chOff x="7268760" y="195120"/>
            <a:chExt cx="662400" cy="662400"/>
          </a:xfrm>
        </p:grpSpPr>
        <p:sp>
          <p:nvSpPr>
            <p:cNvPr id="1733" name="Rectangle">
              <a:extLst>
                <a:ext uri="{FF2B5EF4-FFF2-40B4-BE49-F238E27FC236}">
                  <a16:creationId xmlns:a16="http://schemas.microsoft.com/office/drawing/2014/main" id="{0B20A6D0-A60D-9401-3EE3-83D2C2A0848D}"/>
                </a:ext>
              </a:extLst>
            </p:cNvPr>
            <p:cNvSpPr/>
            <p:nvPr/>
          </p:nvSpPr>
          <p:spPr>
            <a:xfrm>
              <a:off x="7278840" y="236520"/>
              <a:ext cx="642240" cy="579600"/>
            </a:xfrm>
            <a:prstGeom prst="rect">
              <a:avLst/>
            </a:prstGeom>
            <a:solidFill>
              <a:srgbClr val="FFFFFF"/>
            </a:solidFill>
            <a:ln w="38100">
              <a:solidFill>
                <a:srgbClr val="7076E5"/>
              </a:solidFill>
              <a:miter/>
            </a:ln>
          </p:spPr>
          <p:style>
            <a:lnRef idx="0">
              <a:scrgbClr r="0" g="0" b="0"/>
            </a:lnRef>
            <a:fillRef idx="0">
              <a:scrgbClr r="0" g="0" b="0"/>
            </a:fillRef>
            <a:effectRef idx="0">
              <a:scrgbClr r="0" g="0" b="0"/>
            </a:effectRef>
            <a:fontRef idx="minor"/>
          </p:style>
          <p:txBody>
            <a:bodyPr lIns="35640" tIns="35640" rIns="35640" bIns="35640" numCol="1" spcCol="0" anchor="ctr">
              <a:noAutofit/>
            </a:bodyPr>
            <a:lstStyle/>
            <a:p>
              <a:pPr algn="ctr" defTabSz="410760">
                <a:lnSpc>
                  <a:spcPct val="100000"/>
                </a:lnSpc>
                <a:tabLst>
                  <a:tab pos="0" algn="l"/>
                </a:tabLst>
              </a:pPr>
              <a:endParaRPr lang="en-US" sz="2800" b="0" strike="noStrike" spc="-1">
                <a:solidFill>
                  <a:srgbClr val="FFFFFF"/>
                </a:solidFill>
                <a:latin typeface="Gill Sans"/>
                <a:ea typeface="Gill Sans"/>
              </a:endParaRPr>
            </a:p>
          </p:txBody>
        </p:sp>
        <p:pic>
          <p:nvPicPr>
            <p:cNvPr id="1734" name="398271-200.png" descr="398271-200.png">
              <a:extLst>
                <a:ext uri="{FF2B5EF4-FFF2-40B4-BE49-F238E27FC236}">
                  <a16:creationId xmlns:a16="http://schemas.microsoft.com/office/drawing/2014/main" id="{0A307118-7FEF-4DB7-DF1C-4C1D4C016D80}"/>
                </a:ext>
              </a:extLst>
            </p:cNvPr>
            <p:cNvPicPr/>
            <p:nvPr/>
          </p:nvPicPr>
          <p:blipFill>
            <a:blip r:embed="rId3"/>
            <a:stretch/>
          </p:blipFill>
          <p:spPr>
            <a:xfrm>
              <a:off x="7268760" y="195120"/>
              <a:ext cx="662400" cy="662400"/>
            </a:xfrm>
            <a:prstGeom prst="rect">
              <a:avLst/>
            </a:prstGeom>
            <a:ln w="12700">
              <a:noFill/>
            </a:ln>
          </p:spPr>
        </p:pic>
      </p:grpSp>
      <p:pic>
        <p:nvPicPr>
          <p:cNvPr id="1735" name="sun.png" descr="sun.png">
            <a:extLst>
              <a:ext uri="{FF2B5EF4-FFF2-40B4-BE49-F238E27FC236}">
                <a16:creationId xmlns:a16="http://schemas.microsoft.com/office/drawing/2014/main" id="{5270693F-5C33-A63E-2E66-6759EF3B1B52}"/>
              </a:ext>
            </a:extLst>
          </p:cNvPr>
          <p:cNvPicPr/>
          <p:nvPr/>
        </p:nvPicPr>
        <p:blipFill>
          <a:blip r:embed="rId4"/>
          <a:stretch/>
        </p:blipFill>
        <p:spPr>
          <a:xfrm>
            <a:off x="8012520" y="32760"/>
            <a:ext cx="987840" cy="987840"/>
          </a:xfrm>
          <a:prstGeom prst="rect">
            <a:avLst/>
          </a:prstGeom>
          <a:ln w="12700">
            <a:noFill/>
          </a:ln>
        </p:spPr>
      </p:pic>
      <p:sp>
        <p:nvSpPr>
          <p:cNvPr id="2" name="TextBox 1">
            <a:extLst>
              <a:ext uri="{FF2B5EF4-FFF2-40B4-BE49-F238E27FC236}">
                <a16:creationId xmlns:a16="http://schemas.microsoft.com/office/drawing/2014/main" id="{B7738652-EB61-9D9F-5E09-93765A2DBEBD}"/>
              </a:ext>
            </a:extLst>
          </p:cNvPr>
          <p:cNvSpPr txBox="1"/>
          <p:nvPr/>
        </p:nvSpPr>
        <p:spPr>
          <a:xfrm>
            <a:off x="1172160" y="1224360"/>
            <a:ext cx="6089904" cy="523220"/>
          </a:xfrm>
          <a:prstGeom prst="rect">
            <a:avLst/>
          </a:prstGeom>
          <a:noFill/>
        </p:spPr>
        <p:txBody>
          <a:bodyPr wrap="square" rtlCol="0">
            <a:spAutoFit/>
          </a:bodyPr>
          <a:lstStyle/>
          <a:p>
            <a:pPr algn="ctr"/>
            <a:r>
              <a:rPr lang="en-US" sz="2800" b="1" dirty="0"/>
              <a:t>Proton Enhancement</a:t>
            </a:r>
            <a:endParaRPr lang="en-BE" sz="2000" dirty="0"/>
          </a:p>
        </p:txBody>
      </p:sp>
      <p:pic>
        <p:nvPicPr>
          <p:cNvPr id="3" name="satellite-icon.png" descr="satellite-icon.png">
            <a:extLst>
              <a:ext uri="{FF2B5EF4-FFF2-40B4-BE49-F238E27FC236}">
                <a16:creationId xmlns:a16="http://schemas.microsoft.com/office/drawing/2014/main" id="{DB7C8477-A6A3-A44C-A2F1-7A790E5A7A80}"/>
              </a:ext>
            </a:extLst>
          </p:cNvPr>
          <p:cNvPicPr/>
          <p:nvPr/>
        </p:nvPicPr>
        <p:blipFill>
          <a:blip r:embed="rId5"/>
          <a:stretch/>
        </p:blipFill>
        <p:spPr>
          <a:xfrm>
            <a:off x="7162920" y="1020600"/>
            <a:ext cx="662400" cy="662400"/>
          </a:xfrm>
          <a:prstGeom prst="rect">
            <a:avLst/>
          </a:prstGeom>
          <a:ln w="12700">
            <a:noFill/>
          </a:ln>
        </p:spPr>
      </p:pic>
      <p:sp>
        <p:nvSpPr>
          <p:cNvPr id="4" name="TextBox 3">
            <a:extLst>
              <a:ext uri="{FF2B5EF4-FFF2-40B4-BE49-F238E27FC236}">
                <a16:creationId xmlns:a16="http://schemas.microsoft.com/office/drawing/2014/main" id="{C128EB0B-9D33-15EE-81D8-CF02049094D3}"/>
              </a:ext>
            </a:extLst>
          </p:cNvPr>
          <p:cNvSpPr txBox="1"/>
          <p:nvPr/>
        </p:nvSpPr>
        <p:spPr>
          <a:xfrm>
            <a:off x="8012520" y="1245618"/>
            <a:ext cx="1216872" cy="369332"/>
          </a:xfrm>
          <a:prstGeom prst="rect">
            <a:avLst/>
          </a:prstGeom>
          <a:noFill/>
        </p:spPr>
        <p:txBody>
          <a:bodyPr wrap="square" rtlCol="0">
            <a:spAutoFit/>
          </a:bodyPr>
          <a:lstStyle/>
          <a:p>
            <a:r>
              <a:rPr lang="en-US" dirty="0"/>
              <a:t>GOES</a:t>
            </a:r>
            <a:endParaRPr lang="en-BE" dirty="0"/>
          </a:p>
        </p:txBody>
      </p:sp>
      <p:sp>
        <p:nvSpPr>
          <p:cNvPr id="28" name="TextBox 27">
            <a:extLst>
              <a:ext uri="{FF2B5EF4-FFF2-40B4-BE49-F238E27FC236}">
                <a16:creationId xmlns:a16="http://schemas.microsoft.com/office/drawing/2014/main" id="{E8BDB139-182F-6618-095F-760F546B3F24}"/>
              </a:ext>
            </a:extLst>
          </p:cNvPr>
          <p:cNvSpPr txBox="1"/>
          <p:nvPr/>
        </p:nvSpPr>
        <p:spPr>
          <a:xfrm>
            <a:off x="2770632" y="1747580"/>
            <a:ext cx="3300984" cy="307777"/>
          </a:xfrm>
          <a:prstGeom prst="rect">
            <a:avLst/>
          </a:prstGeom>
          <a:noFill/>
        </p:spPr>
        <p:txBody>
          <a:bodyPr wrap="square" rtlCol="0">
            <a:spAutoFit/>
          </a:bodyPr>
          <a:lstStyle/>
          <a:p>
            <a:r>
              <a:rPr lang="en-US" sz="1400" dirty="0"/>
              <a:t>Not a “proton event” per definition </a:t>
            </a:r>
            <a:endParaRPr lang="en-BE" sz="1100" dirty="0"/>
          </a:p>
        </p:txBody>
      </p:sp>
      <p:pic>
        <p:nvPicPr>
          <p:cNvPr id="5" name="Picture 4">
            <a:extLst>
              <a:ext uri="{FF2B5EF4-FFF2-40B4-BE49-F238E27FC236}">
                <a16:creationId xmlns:a16="http://schemas.microsoft.com/office/drawing/2014/main" id="{F7E5F779-8BC7-9B52-9EBF-F1E7524CFD63}"/>
              </a:ext>
            </a:extLst>
          </p:cNvPr>
          <p:cNvPicPr>
            <a:picLocks noChangeAspect="1"/>
          </p:cNvPicPr>
          <p:nvPr/>
        </p:nvPicPr>
        <p:blipFill>
          <a:blip r:embed="rId6"/>
          <a:stretch>
            <a:fillRect/>
          </a:stretch>
        </p:blipFill>
        <p:spPr>
          <a:xfrm>
            <a:off x="1191475" y="2068665"/>
            <a:ext cx="6761050" cy="3871296"/>
          </a:xfrm>
          <a:prstGeom prst="rect">
            <a:avLst/>
          </a:prstGeom>
        </p:spPr>
      </p:pic>
    </p:spTree>
    <p:extLst>
      <p:ext uri="{BB962C8B-B14F-4D97-AF65-F5344CB8AC3E}">
        <p14:creationId xmlns:p14="http://schemas.microsoft.com/office/powerpoint/2010/main" val="145331409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607</TotalTime>
  <Words>3291</Words>
  <Application>Microsoft Office PowerPoint</Application>
  <PresentationFormat>On-screen Show (4:3)</PresentationFormat>
  <Paragraphs>279</Paragraphs>
  <Slides>22</Slides>
  <Notes>22</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22</vt:i4>
      </vt:variant>
    </vt:vector>
  </HeadingPairs>
  <TitlesOfParts>
    <vt:vector size="49" baseType="lpstr">
      <vt:lpstr>Abadi MT Condensed Light</vt:lpstr>
      <vt:lpstr>Arial</vt:lpstr>
      <vt:lpstr>Calibri</vt:lpstr>
      <vt:lpstr>Courier New</vt:lpstr>
      <vt:lpstr>Georgia Pro Black</vt:lpstr>
      <vt:lpstr>Gill Sans</vt:lpstr>
      <vt:lpstr>Gill Sans Light</vt:lpstr>
      <vt:lpstr>Lucida Grande</vt:lpstr>
      <vt:lpstr>Script MT Bold</vt:lpstr>
      <vt:lpstr>Symbol</vt:lpstr>
      <vt:lpstr>Verdana</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Solar eruptions</vt:lpstr>
      <vt:lpstr>Solar eruptions</vt:lpstr>
      <vt:lpstr>Energetic particles</vt:lpstr>
      <vt:lpstr>Energetic particles</vt:lpstr>
      <vt:lpstr>Energetic particles</vt:lpstr>
      <vt:lpstr>Energetic particles</vt:lpstr>
      <vt:lpstr>Energetic particles</vt:lpstr>
      <vt:lpstr>Energetic particles</vt:lpstr>
      <vt:lpstr>Energetic particles</vt:lpstr>
      <vt:lpstr>Proton event classification</vt:lpstr>
      <vt:lpstr>Proton event classification</vt:lpstr>
      <vt:lpstr>Proton events</vt:lpstr>
      <vt:lpstr>Proton events</vt:lpstr>
      <vt:lpstr>Proton events</vt:lpstr>
      <vt:lpstr>FORCASTING PROTON EVENTS</vt:lpstr>
      <vt:lpstr>FORCASTING PROTON EVENTS</vt:lpstr>
      <vt:lpstr>Forecasting Proton events</vt:lpstr>
      <vt:lpstr>Forecasting proton events</vt:lpstr>
      <vt:lpstr>PowerPoint Presentation</vt:lpstr>
      <vt:lpstr>Summary 1/2</vt:lpstr>
      <vt:lpstr>Summary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elisabethd</dc:creator>
  <dc:description/>
  <cp:lastModifiedBy>Elisabeth Dom</cp:lastModifiedBy>
  <cp:revision>10</cp:revision>
  <cp:lastPrinted>2026-02-10T12:28:52Z</cp:lastPrinted>
  <dcterms:modified xsi:type="dcterms:W3CDTF">2026-02-10T12:46:36Z</dcterms:modified>
  <dc:language>en-US</dc:language>
</cp:coreProperties>
</file>